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1" r:id="rId8"/>
    <p:sldId id="260" r:id="rId9"/>
    <p:sldId id="259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2" d="100"/>
          <a:sy n="52" d="100"/>
        </p:scale>
        <p:origin x="122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8BB09-C038-4BC3-9075-D7DFAA5F7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9010570-BC0E-42F6-A41F-5C6E63503E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A7A8783-6726-4145-B078-50B72E05F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6F90-D25C-4A4E-A673-7FDA1A9CF407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FD0D44F-3DC4-4013-BF09-046860D7C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5136544-EE97-4D9F-97CC-053B884B1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985D-B3E8-4D9B-9A41-119A40C3DD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36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F8B1B3-A010-49A6-A46C-8451FB068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ECF9933-25B7-4089-90C1-810475FD7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53B6C2A-769B-4001-8AFC-5124087A8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6F90-D25C-4A4E-A673-7FDA1A9CF407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2150FA0-32F7-4EA2-9EEB-8B79C4D8C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8B06E74-920F-46CC-8E39-D1CBD399E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985D-B3E8-4D9B-9A41-119A40C3DD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6961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B67B733-D5DA-4004-96A6-28480FE02F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BC87448-7057-4B34-8115-08CE47AD5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B1E449-C0FB-4F5D-9FC9-88650D6C9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6F90-D25C-4A4E-A673-7FDA1A9CF407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292A67C-AA01-4E6B-9090-DC8D324F3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B4D6D2F-2127-452F-B17A-B1DD2E569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985D-B3E8-4D9B-9A41-119A40C3DD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7933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A4F6C5-8241-4524-B08A-C78EC1CAE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FB558D-F387-45A6-9652-ABDB1B18C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FD8DAE-0012-497A-B6E6-C8960AF98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6F90-D25C-4A4E-A673-7FDA1A9CF407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05C3671-5DB2-414C-9ECF-3AE85C507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619477-4E6F-4D27-B1C0-3A7E37042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985D-B3E8-4D9B-9A41-119A40C3DD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8261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2A52EA-1CD4-44F5-B4BC-BB4FD6AB0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6FFB9B7-B31B-4C9B-AF27-F01062C35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1795C92-9CF1-4E2A-B367-9C0844BDD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6F90-D25C-4A4E-A673-7FDA1A9CF407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C29E8F7-6719-40DC-99B3-1E51DAFC8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5AF52E1-8F2A-4B6F-8424-B9A90F6DF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985D-B3E8-4D9B-9A41-119A40C3DD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634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1D7BC2-0976-48A5-B5C9-A5CB48C3D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B8BE47F-BAA5-49D4-AA00-40C04E3877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280E5E0-913E-435D-8E16-DC22D29366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52EABFE-D923-4E56-A557-E7E712712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6F90-D25C-4A4E-A673-7FDA1A9CF407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D2FF2D-2BE8-497C-8BCD-F32CDE1F7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DA6879E-8F54-4F9E-9D26-8E0BB3F97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985D-B3E8-4D9B-9A41-119A40C3DD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595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CABD39-9C89-4E21-AF4B-B3EB78BDF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3E348BA-1474-43A4-9779-0BC218692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DDD75B0-1653-4F8A-A67C-618759B49B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389498F-B6DC-4FF4-95F2-0681B9D450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A56697-649F-47ED-A1AB-F89E56997C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CDCBB7A-A121-41B2-9C32-9F84CD3C9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6F90-D25C-4A4E-A673-7FDA1A9CF407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E72B2D3-7CAC-4F4F-86F5-C58200795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F7E7F0A-660C-4278-823F-D901D27B9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985D-B3E8-4D9B-9A41-119A40C3DD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9264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3C65DE-5D62-4247-B9EB-B5FFA7C53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18B4ED9-9250-4904-9F51-7A15CD234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6F90-D25C-4A4E-A673-7FDA1A9CF407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7F84978-57CB-4D58-8624-8065D2844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991BCC2-B5E8-4616-ADA7-54B5326D2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985D-B3E8-4D9B-9A41-119A40C3DD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850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D897888-0EDF-4195-A798-A64553E13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6F90-D25C-4A4E-A673-7FDA1A9CF407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94CFDAC-68EB-483E-A10E-DD1044703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8D124CF-2770-4936-BE31-0E170DBA7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985D-B3E8-4D9B-9A41-119A40C3DD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42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B98401-817F-4843-914E-3F825645E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0D3EC5B-6274-41DD-8F6E-D163D827B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59160A3-ACA4-45B8-8295-4C541D4DA7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7607649-8881-4E77-B4A0-B31235D41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6F90-D25C-4A4E-A673-7FDA1A9CF407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DD9AC1B-3164-4FEA-926D-CEE3E6B76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C87C687-381A-4FA4-A7A1-D0EF3FE5F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985D-B3E8-4D9B-9A41-119A40C3DD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459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42434E-0065-49B8-8335-CC05C1D74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BCF154C-682F-401E-82A4-804F321CB6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2CFF96C-4775-47D2-A6A2-510498DAF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235F7D8-7DD8-45E0-AA2A-DC28F6D02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6F90-D25C-4A4E-A673-7FDA1A9CF407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02EDAB7-7D74-4E63-8080-3C2F41AD1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C69F320-980E-4857-941A-E1CC60FCB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985D-B3E8-4D9B-9A41-119A40C3DD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768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5C601BA-B5C4-4C60-887C-8F8F1EE71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FF08246-F7B7-4C07-8E77-9D33518FC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B11E4CE-3C55-43BE-8090-E05A26E114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26F90-D25C-4A4E-A673-7FDA1A9CF407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AE6863D-3BE1-407A-A32A-5514C7742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EDA6888-7E6D-4D18-8A20-E03787BB0D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2985D-B3E8-4D9B-9A41-119A40C3DD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153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Bildobjekt 5" descr="En bild som visar inomhus, sitter, bord, glas&#10;&#10;Automatiskt genererad beskrivning">
            <a:extLst>
              <a:ext uri="{FF2B5EF4-FFF2-40B4-BE49-F238E27FC236}">
                <a16:creationId xmlns:a16="http://schemas.microsoft.com/office/drawing/2014/main" id="{528022DF-C4D8-49C8-ACAD-C68198CB7B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4" b="14514"/>
          <a:stretch/>
        </p:blipFill>
        <p:spPr>
          <a:xfrm>
            <a:off x="-111192" y="0"/>
            <a:ext cx="12301667" cy="6856718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62401A25-E23C-4DDF-B004-16B244176259}"/>
              </a:ext>
            </a:extLst>
          </p:cNvPr>
          <p:cNvSpPr txBox="1"/>
          <p:nvPr/>
        </p:nvSpPr>
        <p:spPr>
          <a:xfrm rot="21293078">
            <a:off x="330473" y="506017"/>
            <a:ext cx="3130071" cy="2062103"/>
          </a:xfrm>
          <a:custGeom>
            <a:avLst/>
            <a:gdLst>
              <a:gd name="connsiteX0" fmla="*/ 0 w 3130071"/>
              <a:gd name="connsiteY0" fmla="*/ 0 h 2062103"/>
              <a:gd name="connsiteX1" fmla="*/ 584280 w 3130071"/>
              <a:gd name="connsiteY1" fmla="*/ 0 h 2062103"/>
              <a:gd name="connsiteX2" fmla="*/ 1012056 w 3130071"/>
              <a:gd name="connsiteY2" fmla="*/ 0 h 2062103"/>
              <a:gd name="connsiteX3" fmla="*/ 1471133 w 3130071"/>
              <a:gd name="connsiteY3" fmla="*/ 0 h 2062103"/>
              <a:gd name="connsiteX4" fmla="*/ 2024113 w 3130071"/>
              <a:gd name="connsiteY4" fmla="*/ 0 h 2062103"/>
              <a:gd name="connsiteX5" fmla="*/ 2545791 w 3130071"/>
              <a:gd name="connsiteY5" fmla="*/ 0 h 2062103"/>
              <a:gd name="connsiteX6" fmla="*/ 3130071 w 3130071"/>
              <a:gd name="connsiteY6" fmla="*/ 0 h 2062103"/>
              <a:gd name="connsiteX7" fmla="*/ 3130071 w 3130071"/>
              <a:gd name="connsiteY7" fmla="*/ 474284 h 2062103"/>
              <a:gd name="connsiteX8" fmla="*/ 3130071 w 3130071"/>
              <a:gd name="connsiteY8" fmla="*/ 1010430 h 2062103"/>
              <a:gd name="connsiteX9" fmla="*/ 3130071 w 3130071"/>
              <a:gd name="connsiteY9" fmla="*/ 1567198 h 2062103"/>
              <a:gd name="connsiteX10" fmla="*/ 3130071 w 3130071"/>
              <a:gd name="connsiteY10" fmla="*/ 2062103 h 2062103"/>
              <a:gd name="connsiteX11" fmla="*/ 2608393 w 3130071"/>
              <a:gd name="connsiteY11" fmla="*/ 2062103 h 2062103"/>
              <a:gd name="connsiteX12" fmla="*/ 2024113 w 3130071"/>
              <a:gd name="connsiteY12" fmla="*/ 2062103 h 2062103"/>
              <a:gd name="connsiteX13" fmla="*/ 1471133 w 3130071"/>
              <a:gd name="connsiteY13" fmla="*/ 2062103 h 2062103"/>
              <a:gd name="connsiteX14" fmla="*/ 949455 w 3130071"/>
              <a:gd name="connsiteY14" fmla="*/ 2062103 h 2062103"/>
              <a:gd name="connsiteX15" fmla="*/ 0 w 3130071"/>
              <a:gd name="connsiteY15" fmla="*/ 2062103 h 2062103"/>
              <a:gd name="connsiteX16" fmla="*/ 0 w 3130071"/>
              <a:gd name="connsiteY16" fmla="*/ 1505335 h 2062103"/>
              <a:gd name="connsiteX17" fmla="*/ 0 w 3130071"/>
              <a:gd name="connsiteY17" fmla="*/ 1051673 h 2062103"/>
              <a:gd name="connsiteX18" fmla="*/ 0 w 3130071"/>
              <a:gd name="connsiteY18" fmla="*/ 515526 h 2062103"/>
              <a:gd name="connsiteX19" fmla="*/ 0 w 3130071"/>
              <a:gd name="connsiteY19" fmla="*/ 0 h 206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30071" h="2062103" fill="none" extrusionOk="0">
                <a:moveTo>
                  <a:pt x="0" y="0"/>
                </a:moveTo>
                <a:cubicBezTo>
                  <a:pt x="126987" y="-43978"/>
                  <a:pt x="439635" y="40733"/>
                  <a:pt x="584280" y="0"/>
                </a:cubicBezTo>
                <a:cubicBezTo>
                  <a:pt x="728925" y="-40733"/>
                  <a:pt x="846269" y="30912"/>
                  <a:pt x="1012056" y="0"/>
                </a:cubicBezTo>
                <a:cubicBezTo>
                  <a:pt x="1177843" y="-30912"/>
                  <a:pt x="1288039" y="47026"/>
                  <a:pt x="1471133" y="0"/>
                </a:cubicBezTo>
                <a:cubicBezTo>
                  <a:pt x="1654227" y="-47026"/>
                  <a:pt x="1753538" y="37038"/>
                  <a:pt x="2024113" y="0"/>
                </a:cubicBezTo>
                <a:cubicBezTo>
                  <a:pt x="2294688" y="-37038"/>
                  <a:pt x="2289659" y="35689"/>
                  <a:pt x="2545791" y="0"/>
                </a:cubicBezTo>
                <a:cubicBezTo>
                  <a:pt x="2801923" y="-35689"/>
                  <a:pt x="2866027" y="62193"/>
                  <a:pt x="3130071" y="0"/>
                </a:cubicBezTo>
                <a:cubicBezTo>
                  <a:pt x="3175362" y="210339"/>
                  <a:pt x="3102647" y="374046"/>
                  <a:pt x="3130071" y="474284"/>
                </a:cubicBezTo>
                <a:cubicBezTo>
                  <a:pt x="3157495" y="574522"/>
                  <a:pt x="3093673" y="872774"/>
                  <a:pt x="3130071" y="1010430"/>
                </a:cubicBezTo>
                <a:cubicBezTo>
                  <a:pt x="3166469" y="1148086"/>
                  <a:pt x="3096522" y="1443902"/>
                  <a:pt x="3130071" y="1567198"/>
                </a:cubicBezTo>
                <a:cubicBezTo>
                  <a:pt x="3163620" y="1690494"/>
                  <a:pt x="3102265" y="1940889"/>
                  <a:pt x="3130071" y="2062103"/>
                </a:cubicBezTo>
                <a:cubicBezTo>
                  <a:pt x="2901599" y="2092249"/>
                  <a:pt x="2800922" y="2007841"/>
                  <a:pt x="2608393" y="2062103"/>
                </a:cubicBezTo>
                <a:cubicBezTo>
                  <a:pt x="2415864" y="2116365"/>
                  <a:pt x="2150439" y="2056811"/>
                  <a:pt x="2024113" y="2062103"/>
                </a:cubicBezTo>
                <a:cubicBezTo>
                  <a:pt x="1897787" y="2067395"/>
                  <a:pt x="1638946" y="2018484"/>
                  <a:pt x="1471133" y="2062103"/>
                </a:cubicBezTo>
                <a:cubicBezTo>
                  <a:pt x="1303320" y="2105722"/>
                  <a:pt x="1055589" y="2027940"/>
                  <a:pt x="949455" y="2062103"/>
                </a:cubicBezTo>
                <a:cubicBezTo>
                  <a:pt x="843321" y="2096266"/>
                  <a:pt x="332524" y="1976755"/>
                  <a:pt x="0" y="2062103"/>
                </a:cubicBezTo>
                <a:cubicBezTo>
                  <a:pt x="-20320" y="1841062"/>
                  <a:pt x="36727" y="1643768"/>
                  <a:pt x="0" y="1505335"/>
                </a:cubicBezTo>
                <a:cubicBezTo>
                  <a:pt x="-36727" y="1366902"/>
                  <a:pt x="42812" y="1210062"/>
                  <a:pt x="0" y="1051673"/>
                </a:cubicBezTo>
                <a:cubicBezTo>
                  <a:pt x="-42812" y="893284"/>
                  <a:pt x="11220" y="761800"/>
                  <a:pt x="0" y="515526"/>
                </a:cubicBezTo>
                <a:cubicBezTo>
                  <a:pt x="-11220" y="269252"/>
                  <a:pt x="28698" y="175930"/>
                  <a:pt x="0" y="0"/>
                </a:cubicBezTo>
                <a:close/>
              </a:path>
              <a:path w="3130071" h="2062103" stroke="0" extrusionOk="0">
                <a:moveTo>
                  <a:pt x="0" y="0"/>
                </a:moveTo>
                <a:cubicBezTo>
                  <a:pt x="246115" y="-51704"/>
                  <a:pt x="296608" y="10736"/>
                  <a:pt x="521679" y="0"/>
                </a:cubicBezTo>
                <a:cubicBezTo>
                  <a:pt x="746750" y="-10736"/>
                  <a:pt x="809332" y="34099"/>
                  <a:pt x="980756" y="0"/>
                </a:cubicBezTo>
                <a:cubicBezTo>
                  <a:pt x="1152180" y="-34099"/>
                  <a:pt x="1343219" y="52695"/>
                  <a:pt x="1439833" y="0"/>
                </a:cubicBezTo>
                <a:cubicBezTo>
                  <a:pt x="1536447" y="-52695"/>
                  <a:pt x="1752544" y="37732"/>
                  <a:pt x="1867609" y="0"/>
                </a:cubicBezTo>
                <a:cubicBezTo>
                  <a:pt x="1982674" y="-37732"/>
                  <a:pt x="2277468" y="59288"/>
                  <a:pt x="2451889" y="0"/>
                </a:cubicBezTo>
                <a:cubicBezTo>
                  <a:pt x="2626310" y="-59288"/>
                  <a:pt x="2984780" y="10435"/>
                  <a:pt x="3130071" y="0"/>
                </a:cubicBezTo>
                <a:cubicBezTo>
                  <a:pt x="3181713" y="100501"/>
                  <a:pt x="3084692" y="288405"/>
                  <a:pt x="3130071" y="474284"/>
                </a:cubicBezTo>
                <a:cubicBezTo>
                  <a:pt x="3175450" y="660163"/>
                  <a:pt x="3119352" y="828548"/>
                  <a:pt x="3130071" y="1010430"/>
                </a:cubicBezTo>
                <a:cubicBezTo>
                  <a:pt x="3140790" y="1192312"/>
                  <a:pt x="3094943" y="1318992"/>
                  <a:pt x="3130071" y="1464093"/>
                </a:cubicBezTo>
                <a:cubicBezTo>
                  <a:pt x="3165199" y="1609194"/>
                  <a:pt x="3129528" y="1804878"/>
                  <a:pt x="3130071" y="2062103"/>
                </a:cubicBezTo>
                <a:cubicBezTo>
                  <a:pt x="2922080" y="2116794"/>
                  <a:pt x="2748332" y="2013864"/>
                  <a:pt x="2639693" y="2062103"/>
                </a:cubicBezTo>
                <a:cubicBezTo>
                  <a:pt x="2531054" y="2110342"/>
                  <a:pt x="2398164" y="2060738"/>
                  <a:pt x="2180616" y="2062103"/>
                </a:cubicBezTo>
                <a:cubicBezTo>
                  <a:pt x="1963068" y="2063468"/>
                  <a:pt x="1751841" y="1992346"/>
                  <a:pt x="1596336" y="2062103"/>
                </a:cubicBezTo>
                <a:cubicBezTo>
                  <a:pt x="1440831" y="2131860"/>
                  <a:pt x="1310104" y="2051398"/>
                  <a:pt x="1043357" y="2062103"/>
                </a:cubicBezTo>
                <a:cubicBezTo>
                  <a:pt x="776610" y="2072808"/>
                  <a:pt x="720909" y="2044474"/>
                  <a:pt x="584280" y="2062103"/>
                </a:cubicBezTo>
                <a:cubicBezTo>
                  <a:pt x="447651" y="2079732"/>
                  <a:pt x="196377" y="2007865"/>
                  <a:pt x="0" y="2062103"/>
                </a:cubicBezTo>
                <a:cubicBezTo>
                  <a:pt x="-3289" y="1846314"/>
                  <a:pt x="32829" y="1767617"/>
                  <a:pt x="0" y="1567198"/>
                </a:cubicBezTo>
                <a:cubicBezTo>
                  <a:pt x="-32829" y="1366779"/>
                  <a:pt x="61483" y="1225107"/>
                  <a:pt x="0" y="1010430"/>
                </a:cubicBezTo>
                <a:cubicBezTo>
                  <a:pt x="-61483" y="795753"/>
                  <a:pt x="4404" y="759303"/>
                  <a:pt x="0" y="556768"/>
                </a:cubicBezTo>
                <a:cubicBezTo>
                  <a:pt x="-4404" y="354233"/>
                  <a:pt x="61786" y="117506"/>
                  <a:pt x="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82000"/>
            </a:schemeClr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90561558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here4u:s</a:t>
            </a:r>
          </a:p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Uppdragskalender</a:t>
            </a:r>
          </a:p>
          <a:p>
            <a:pPr algn="ctr"/>
            <a:endParaRPr lang="sv-SE" sz="2400" dirty="0">
              <a:latin typeface="Footlight MT Light" panose="0204060206030A020304" pitchFamily="18" charset="0"/>
              <a:cs typeface="Cavolini" panose="03000502040302020204" pitchFamily="66" charset="0"/>
            </a:endParaRPr>
          </a:p>
          <a:p>
            <a:pPr algn="ctr"/>
            <a:r>
              <a:rPr lang="sv-SE" sz="2400" dirty="0">
                <a:latin typeface="Footlight MT Light" panose="0204060206030A020304" pitchFamily="18" charset="0"/>
                <a:cs typeface="Cavolini" panose="03000502040302020204" pitchFamily="66" charset="0"/>
              </a:rPr>
              <a:t>Gör goda gärningar med oss varje dag!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6ED1887-3FEE-4517-99C9-12B568FC66D9}"/>
              </a:ext>
            </a:extLst>
          </p:cNvPr>
          <p:cNvSpPr txBox="1"/>
          <p:nvPr/>
        </p:nvSpPr>
        <p:spPr>
          <a:xfrm>
            <a:off x="813201" y="3164309"/>
            <a:ext cx="5466080" cy="3231654"/>
          </a:xfrm>
          <a:custGeom>
            <a:avLst/>
            <a:gdLst>
              <a:gd name="connsiteX0" fmla="*/ 0 w 5466080"/>
              <a:gd name="connsiteY0" fmla="*/ 0 h 3231654"/>
              <a:gd name="connsiteX1" fmla="*/ 546608 w 5466080"/>
              <a:gd name="connsiteY1" fmla="*/ 0 h 3231654"/>
              <a:gd name="connsiteX2" fmla="*/ 929234 w 5466080"/>
              <a:gd name="connsiteY2" fmla="*/ 0 h 3231654"/>
              <a:gd name="connsiteX3" fmla="*/ 1366520 w 5466080"/>
              <a:gd name="connsiteY3" fmla="*/ 0 h 3231654"/>
              <a:gd name="connsiteX4" fmla="*/ 1967789 w 5466080"/>
              <a:gd name="connsiteY4" fmla="*/ 0 h 3231654"/>
              <a:gd name="connsiteX5" fmla="*/ 2405075 w 5466080"/>
              <a:gd name="connsiteY5" fmla="*/ 0 h 3231654"/>
              <a:gd name="connsiteX6" fmla="*/ 2842362 w 5466080"/>
              <a:gd name="connsiteY6" fmla="*/ 0 h 3231654"/>
              <a:gd name="connsiteX7" fmla="*/ 3498291 w 5466080"/>
              <a:gd name="connsiteY7" fmla="*/ 0 h 3231654"/>
              <a:gd name="connsiteX8" fmla="*/ 3935578 w 5466080"/>
              <a:gd name="connsiteY8" fmla="*/ 0 h 3231654"/>
              <a:gd name="connsiteX9" fmla="*/ 4536846 w 5466080"/>
              <a:gd name="connsiteY9" fmla="*/ 0 h 3231654"/>
              <a:gd name="connsiteX10" fmla="*/ 4974133 w 5466080"/>
              <a:gd name="connsiteY10" fmla="*/ 0 h 3231654"/>
              <a:gd name="connsiteX11" fmla="*/ 5466080 w 5466080"/>
              <a:gd name="connsiteY11" fmla="*/ 0 h 3231654"/>
              <a:gd name="connsiteX12" fmla="*/ 5466080 w 5466080"/>
              <a:gd name="connsiteY12" fmla="*/ 473976 h 3231654"/>
              <a:gd name="connsiteX13" fmla="*/ 5466080 w 5466080"/>
              <a:gd name="connsiteY13" fmla="*/ 947952 h 3231654"/>
              <a:gd name="connsiteX14" fmla="*/ 5466080 w 5466080"/>
              <a:gd name="connsiteY14" fmla="*/ 1421928 h 3231654"/>
              <a:gd name="connsiteX15" fmla="*/ 5466080 w 5466080"/>
              <a:gd name="connsiteY15" fmla="*/ 1895904 h 3231654"/>
              <a:gd name="connsiteX16" fmla="*/ 5466080 w 5466080"/>
              <a:gd name="connsiteY16" fmla="*/ 2369880 h 3231654"/>
              <a:gd name="connsiteX17" fmla="*/ 5466080 w 5466080"/>
              <a:gd name="connsiteY17" fmla="*/ 3231654 h 3231654"/>
              <a:gd name="connsiteX18" fmla="*/ 5083454 w 5466080"/>
              <a:gd name="connsiteY18" fmla="*/ 3231654 h 3231654"/>
              <a:gd name="connsiteX19" fmla="*/ 4482186 w 5466080"/>
              <a:gd name="connsiteY19" fmla="*/ 3231654 h 3231654"/>
              <a:gd name="connsiteX20" fmla="*/ 3935578 w 5466080"/>
              <a:gd name="connsiteY20" fmla="*/ 3231654 h 3231654"/>
              <a:gd name="connsiteX21" fmla="*/ 3388970 w 5466080"/>
              <a:gd name="connsiteY21" fmla="*/ 3231654 h 3231654"/>
              <a:gd name="connsiteX22" fmla="*/ 2733040 w 5466080"/>
              <a:gd name="connsiteY22" fmla="*/ 3231654 h 3231654"/>
              <a:gd name="connsiteX23" fmla="*/ 2295754 w 5466080"/>
              <a:gd name="connsiteY23" fmla="*/ 3231654 h 3231654"/>
              <a:gd name="connsiteX24" fmla="*/ 1803806 w 5466080"/>
              <a:gd name="connsiteY24" fmla="*/ 3231654 h 3231654"/>
              <a:gd name="connsiteX25" fmla="*/ 1202538 w 5466080"/>
              <a:gd name="connsiteY25" fmla="*/ 3231654 h 3231654"/>
              <a:gd name="connsiteX26" fmla="*/ 546608 w 5466080"/>
              <a:gd name="connsiteY26" fmla="*/ 3231654 h 3231654"/>
              <a:gd name="connsiteX27" fmla="*/ 0 w 5466080"/>
              <a:gd name="connsiteY27" fmla="*/ 3231654 h 3231654"/>
              <a:gd name="connsiteX28" fmla="*/ 0 w 5466080"/>
              <a:gd name="connsiteY28" fmla="*/ 2660728 h 3231654"/>
              <a:gd name="connsiteX29" fmla="*/ 0 w 5466080"/>
              <a:gd name="connsiteY29" fmla="*/ 2219069 h 3231654"/>
              <a:gd name="connsiteX30" fmla="*/ 0 w 5466080"/>
              <a:gd name="connsiteY30" fmla="*/ 1680460 h 3231654"/>
              <a:gd name="connsiteX31" fmla="*/ 0 w 5466080"/>
              <a:gd name="connsiteY31" fmla="*/ 1206484 h 3231654"/>
              <a:gd name="connsiteX32" fmla="*/ 0 w 5466080"/>
              <a:gd name="connsiteY32" fmla="*/ 667875 h 3231654"/>
              <a:gd name="connsiteX33" fmla="*/ 0 w 5466080"/>
              <a:gd name="connsiteY33" fmla="*/ 0 h 3231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466080" h="3231654" fill="none" extrusionOk="0">
                <a:moveTo>
                  <a:pt x="0" y="0"/>
                </a:moveTo>
                <a:cubicBezTo>
                  <a:pt x="207309" y="-17595"/>
                  <a:pt x="282835" y="61860"/>
                  <a:pt x="546608" y="0"/>
                </a:cubicBezTo>
                <a:cubicBezTo>
                  <a:pt x="810381" y="-61860"/>
                  <a:pt x="805986" y="34876"/>
                  <a:pt x="929234" y="0"/>
                </a:cubicBezTo>
                <a:cubicBezTo>
                  <a:pt x="1052482" y="-34876"/>
                  <a:pt x="1168956" y="2570"/>
                  <a:pt x="1366520" y="0"/>
                </a:cubicBezTo>
                <a:cubicBezTo>
                  <a:pt x="1564084" y="-2570"/>
                  <a:pt x="1833469" y="28587"/>
                  <a:pt x="1967789" y="0"/>
                </a:cubicBezTo>
                <a:cubicBezTo>
                  <a:pt x="2102109" y="-28587"/>
                  <a:pt x="2289100" y="44969"/>
                  <a:pt x="2405075" y="0"/>
                </a:cubicBezTo>
                <a:cubicBezTo>
                  <a:pt x="2521050" y="-44969"/>
                  <a:pt x="2624079" y="33616"/>
                  <a:pt x="2842362" y="0"/>
                </a:cubicBezTo>
                <a:cubicBezTo>
                  <a:pt x="3060645" y="-33616"/>
                  <a:pt x="3172865" y="65070"/>
                  <a:pt x="3498291" y="0"/>
                </a:cubicBezTo>
                <a:cubicBezTo>
                  <a:pt x="3823717" y="-65070"/>
                  <a:pt x="3810392" y="41135"/>
                  <a:pt x="3935578" y="0"/>
                </a:cubicBezTo>
                <a:cubicBezTo>
                  <a:pt x="4060764" y="-41135"/>
                  <a:pt x="4349808" y="4906"/>
                  <a:pt x="4536846" y="0"/>
                </a:cubicBezTo>
                <a:cubicBezTo>
                  <a:pt x="4723884" y="-4906"/>
                  <a:pt x="4883331" y="24133"/>
                  <a:pt x="4974133" y="0"/>
                </a:cubicBezTo>
                <a:cubicBezTo>
                  <a:pt x="5064935" y="-24133"/>
                  <a:pt x="5280441" y="49977"/>
                  <a:pt x="5466080" y="0"/>
                </a:cubicBezTo>
                <a:cubicBezTo>
                  <a:pt x="5486649" y="128033"/>
                  <a:pt x="5430546" y="313177"/>
                  <a:pt x="5466080" y="473976"/>
                </a:cubicBezTo>
                <a:cubicBezTo>
                  <a:pt x="5501614" y="634775"/>
                  <a:pt x="5454265" y="838229"/>
                  <a:pt x="5466080" y="947952"/>
                </a:cubicBezTo>
                <a:cubicBezTo>
                  <a:pt x="5477895" y="1057675"/>
                  <a:pt x="5460345" y="1227166"/>
                  <a:pt x="5466080" y="1421928"/>
                </a:cubicBezTo>
                <a:cubicBezTo>
                  <a:pt x="5471815" y="1616690"/>
                  <a:pt x="5462014" y="1725360"/>
                  <a:pt x="5466080" y="1895904"/>
                </a:cubicBezTo>
                <a:cubicBezTo>
                  <a:pt x="5470146" y="2066448"/>
                  <a:pt x="5412212" y="2270671"/>
                  <a:pt x="5466080" y="2369880"/>
                </a:cubicBezTo>
                <a:cubicBezTo>
                  <a:pt x="5519948" y="2469089"/>
                  <a:pt x="5463419" y="2917557"/>
                  <a:pt x="5466080" y="3231654"/>
                </a:cubicBezTo>
                <a:cubicBezTo>
                  <a:pt x="5377451" y="3235506"/>
                  <a:pt x="5184092" y="3203001"/>
                  <a:pt x="5083454" y="3231654"/>
                </a:cubicBezTo>
                <a:cubicBezTo>
                  <a:pt x="4982816" y="3260307"/>
                  <a:pt x="4714211" y="3221247"/>
                  <a:pt x="4482186" y="3231654"/>
                </a:cubicBezTo>
                <a:cubicBezTo>
                  <a:pt x="4250161" y="3242061"/>
                  <a:pt x="4048276" y="3169041"/>
                  <a:pt x="3935578" y="3231654"/>
                </a:cubicBezTo>
                <a:cubicBezTo>
                  <a:pt x="3822880" y="3294267"/>
                  <a:pt x="3546598" y="3210446"/>
                  <a:pt x="3388970" y="3231654"/>
                </a:cubicBezTo>
                <a:cubicBezTo>
                  <a:pt x="3231342" y="3252862"/>
                  <a:pt x="2900850" y="3166385"/>
                  <a:pt x="2733040" y="3231654"/>
                </a:cubicBezTo>
                <a:cubicBezTo>
                  <a:pt x="2565230" y="3296923"/>
                  <a:pt x="2493077" y="3191543"/>
                  <a:pt x="2295754" y="3231654"/>
                </a:cubicBezTo>
                <a:cubicBezTo>
                  <a:pt x="2098431" y="3271765"/>
                  <a:pt x="1965051" y="3202871"/>
                  <a:pt x="1803806" y="3231654"/>
                </a:cubicBezTo>
                <a:cubicBezTo>
                  <a:pt x="1642561" y="3260437"/>
                  <a:pt x="1473409" y="3179976"/>
                  <a:pt x="1202538" y="3231654"/>
                </a:cubicBezTo>
                <a:cubicBezTo>
                  <a:pt x="931667" y="3283332"/>
                  <a:pt x="808511" y="3217827"/>
                  <a:pt x="546608" y="3231654"/>
                </a:cubicBezTo>
                <a:cubicBezTo>
                  <a:pt x="284705" y="3245481"/>
                  <a:pt x="262812" y="3230946"/>
                  <a:pt x="0" y="3231654"/>
                </a:cubicBezTo>
                <a:cubicBezTo>
                  <a:pt x="-47370" y="3048897"/>
                  <a:pt x="25726" y="2864878"/>
                  <a:pt x="0" y="2660728"/>
                </a:cubicBezTo>
                <a:cubicBezTo>
                  <a:pt x="-25726" y="2456578"/>
                  <a:pt x="41794" y="2410097"/>
                  <a:pt x="0" y="2219069"/>
                </a:cubicBezTo>
                <a:cubicBezTo>
                  <a:pt x="-41794" y="2028041"/>
                  <a:pt x="9588" y="1852967"/>
                  <a:pt x="0" y="1680460"/>
                </a:cubicBezTo>
                <a:cubicBezTo>
                  <a:pt x="-9588" y="1507953"/>
                  <a:pt x="44161" y="1362820"/>
                  <a:pt x="0" y="1206484"/>
                </a:cubicBezTo>
                <a:cubicBezTo>
                  <a:pt x="-44161" y="1050148"/>
                  <a:pt x="53579" y="910621"/>
                  <a:pt x="0" y="667875"/>
                </a:cubicBezTo>
                <a:cubicBezTo>
                  <a:pt x="-53579" y="425129"/>
                  <a:pt x="60284" y="260770"/>
                  <a:pt x="0" y="0"/>
                </a:cubicBezTo>
                <a:close/>
              </a:path>
              <a:path w="5466080" h="3231654" stroke="0" extrusionOk="0">
                <a:moveTo>
                  <a:pt x="0" y="0"/>
                </a:moveTo>
                <a:cubicBezTo>
                  <a:pt x="248670" y="-47818"/>
                  <a:pt x="304589" y="2500"/>
                  <a:pt x="546608" y="0"/>
                </a:cubicBezTo>
                <a:cubicBezTo>
                  <a:pt x="788627" y="-2500"/>
                  <a:pt x="850913" y="1682"/>
                  <a:pt x="1038555" y="0"/>
                </a:cubicBezTo>
                <a:cubicBezTo>
                  <a:pt x="1226197" y="-1682"/>
                  <a:pt x="1448544" y="71559"/>
                  <a:pt x="1694485" y="0"/>
                </a:cubicBezTo>
                <a:cubicBezTo>
                  <a:pt x="1940426" y="-71559"/>
                  <a:pt x="2038186" y="57448"/>
                  <a:pt x="2241093" y="0"/>
                </a:cubicBezTo>
                <a:cubicBezTo>
                  <a:pt x="2444000" y="-57448"/>
                  <a:pt x="2599596" y="5325"/>
                  <a:pt x="2733040" y="0"/>
                </a:cubicBezTo>
                <a:cubicBezTo>
                  <a:pt x="2866484" y="-5325"/>
                  <a:pt x="3030737" y="11750"/>
                  <a:pt x="3279648" y="0"/>
                </a:cubicBezTo>
                <a:cubicBezTo>
                  <a:pt x="3528559" y="-11750"/>
                  <a:pt x="3759994" y="30328"/>
                  <a:pt x="3935578" y="0"/>
                </a:cubicBezTo>
                <a:cubicBezTo>
                  <a:pt x="4111162" y="-30328"/>
                  <a:pt x="4318755" y="53299"/>
                  <a:pt x="4427525" y="0"/>
                </a:cubicBezTo>
                <a:cubicBezTo>
                  <a:pt x="4536295" y="-53299"/>
                  <a:pt x="5210178" y="8616"/>
                  <a:pt x="5466080" y="0"/>
                </a:cubicBezTo>
                <a:cubicBezTo>
                  <a:pt x="5513853" y="140450"/>
                  <a:pt x="5462994" y="401741"/>
                  <a:pt x="5466080" y="570926"/>
                </a:cubicBezTo>
                <a:cubicBezTo>
                  <a:pt x="5469166" y="740111"/>
                  <a:pt x="5460699" y="944709"/>
                  <a:pt x="5466080" y="1044901"/>
                </a:cubicBezTo>
                <a:cubicBezTo>
                  <a:pt x="5471461" y="1145093"/>
                  <a:pt x="5420242" y="1267339"/>
                  <a:pt x="5466080" y="1486561"/>
                </a:cubicBezTo>
                <a:cubicBezTo>
                  <a:pt x="5511918" y="1705783"/>
                  <a:pt x="5430621" y="1741525"/>
                  <a:pt x="5466080" y="1928220"/>
                </a:cubicBezTo>
                <a:cubicBezTo>
                  <a:pt x="5501539" y="2114915"/>
                  <a:pt x="5410865" y="2347777"/>
                  <a:pt x="5466080" y="2499146"/>
                </a:cubicBezTo>
                <a:cubicBezTo>
                  <a:pt x="5521295" y="2650515"/>
                  <a:pt x="5465767" y="2979345"/>
                  <a:pt x="5466080" y="3231654"/>
                </a:cubicBezTo>
                <a:cubicBezTo>
                  <a:pt x="5282917" y="3250442"/>
                  <a:pt x="5142211" y="3192855"/>
                  <a:pt x="4974133" y="3231654"/>
                </a:cubicBezTo>
                <a:cubicBezTo>
                  <a:pt x="4806055" y="3270453"/>
                  <a:pt x="4610981" y="3221814"/>
                  <a:pt x="4482186" y="3231654"/>
                </a:cubicBezTo>
                <a:cubicBezTo>
                  <a:pt x="4353391" y="3241494"/>
                  <a:pt x="4145732" y="3198027"/>
                  <a:pt x="3990238" y="3231654"/>
                </a:cubicBezTo>
                <a:cubicBezTo>
                  <a:pt x="3834744" y="3265281"/>
                  <a:pt x="3550381" y="3175367"/>
                  <a:pt x="3388970" y="3231654"/>
                </a:cubicBezTo>
                <a:cubicBezTo>
                  <a:pt x="3227559" y="3287941"/>
                  <a:pt x="3032190" y="3229982"/>
                  <a:pt x="2787701" y="3231654"/>
                </a:cubicBezTo>
                <a:cubicBezTo>
                  <a:pt x="2543212" y="3233326"/>
                  <a:pt x="2333723" y="3177865"/>
                  <a:pt x="2186432" y="3231654"/>
                </a:cubicBezTo>
                <a:cubicBezTo>
                  <a:pt x="2039141" y="3285443"/>
                  <a:pt x="1810547" y="3172568"/>
                  <a:pt x="1639824" y="3231654"/>
                </a:cubicBezTo>
                <a:cubicBezTo>
                  <a:pt x="1469101" y="3290740"/>
                  <a:pt x="1327028" y="3195134"/>
                  <a:pt x="1147877" y="3231654"/>
                </a:cubicBezTo>
                <a:cubicBezTo>
                  <a:pt x="968726" y="3268174"/>
                  <a:pt x="891384" y="3203461"/>
                  <a:pt x="655930" y="3231654"/>
                </a:cubicBezTo>
                <a:cubicBezTo>
                  <a:pt x="420476" y="3259847"/>
                  <a:pt x="198112" y="3224529"/>
                  <a:pt x="0" y="3231654"/>
                </a:cubicBezTo>
                <a:cubicBezTo>
                  <a:pt x="-11156" y="3025326"/>
                  <a:pt x="27449" y="2805627"/>
                  <a:pt x="0" y="2628412"/>
                </a:cubicBezTo>
                <a:cubicBezTo>
                  <a:pt x="-27449" y="2451197"/>
                  <a:pt x="41859" y="2221901"/>
                  <a:pt x="0" y="2057486"/>
                </a:cubicBezTo>
                <a:cubicBezTo>
                  <a:pt x="-41859" y="1893071"/>
                  <a:pt x="6609" y="1779283"/>
                  <a:pt x="0" y="1615827"/>
                </a:cubicBezTo>
                <a:cubicBezTo>
                  <a:pt x="-6609" y="1452371"/>
                  <a:pt x="26538" y="1312502"/>
                  <a:pt x="0" y="1077218"/>
                </a:cubicBezTo>
                <a:cubicBezTo>
                  <a:pt x="-26538" y="841934"/>
                  <a:pt x="42672" y="665873"/>
                  <a:pt x="0" y="473976"/>
                </a:cubicBezTo>
                <a:cubicBezTo>
                  <a:pt x="-42672" y="282079"/>
                  <a:pt x="2922" y="205170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rgbClr val="FF5050">
                  <a:tint val="66000"/>
                  <a:satMod val="160000"/>
                  <a:alpha val="69000"/>
                </a:srgbClr>
              </a:gs>
              <a:gs pos="45000">
                <a:srgbClr val="FF5050">
                  <a:tint val="44500"/>
                  <a:satMod val="160000"/>
                  <a:alpha val="86000"/>
                </a:srgbClr>
              </a:gs>
              <a:gs pos="100000">
                <a:srgbClr val="FF5050">
                  <a:tint val="23500"/>
                  <a:satMod val="160000"/>
                  <a:alpha val="75000"/>
                </a:srgbClr>
              </a:gs>
            </a:gsLst>
            <a:lin ang="5400000" scaled="1"/>
            <a:tileRect/>
          </a:gradFill>
          <a:ln>
            <a:solidFill>
              <a:srgbClr val="000000">
                <a:alpha val="81176"/>
              </a:srgbClr>
            </a:solidFill>
            <a:extLst>
              <a:ext uri="{C807C97D-BFC1-408E-A445-0C87EB9F89A2}">
                <ask:lineSketchStyleProps xmlns:ask="http://schemas.microsoft.com/office/drawing/2018/sketchyshapes" sd="74044843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6000" dirty="0">
                <a:latin typeface="Footlight MT Light" panose="0204060206030A020304" pitchFamily="18" charset="0"/>
              </a:rPr>
              <a:t>1 december</a:t>
            </a:r>
          </a:p>
          <a:p>
            <a:pPr algn="ctr"/>
            <a:endParaRPr lang="sv-SE" sz="3600" dirty="0">
              <a:latin typeface="Footlight MT Light" panose="0204060206030A020304" pitchFamily="18" charset="0"/>
            </a:endParaRPr>
          </a:p>
          <a:p>
            <a:pPr algn="ctr"/>
            <a:r>
              <a:rPr lang="sv-SE" sz="3600" dirty="0">
                <a:latin typeface="Footlight MT Light" panose="0204060206030A020304" pitchFamily="18" charset="0"/>
              </a:rPr>
              <a:t>Uppdrag:</a:t>
            </a:r>
          </a:p>
          <a:p>
            <a:pPr algn="ctr"/>
            <a:r>
              <a:rPr lang="sv-SE" sz="3600" b="1" dirty="0">
                <a:latin typeface="Footlight MT Light" panose="0204060206030A020304" pitchFamily="18" charset="0"/>
              </a:rPr>
              <a:t>Le mot alla du möter!</a:t>
            </a:r>
          </a:p>
          <a:p>
            <a:pPr algn="ctr"/>
            <a:endParaRPr lang="sv-SE" sz="3600" b="1" dirty="0">
              <a:latin typeface="Footlight MT Light" panose="0204060206030A020304" pitchFamily="18" charset="0"/>
            </a:endParaRPr>
          </a:p>
        </p:txBody>
      </p:sp>
      <p:pic>
        <p:nvPicPr>
          <p:cNvPr id="15" name="Bildobjekt 14" descr="here4u">
            <a:extLst>
              <a:ext uri="{FF2B5EF4-FFF2-40B4-BE49-F238E27FC236}">
                <a16:creationId xmlns:a16="http://schemas.microsoft.com/office/drawing/2014/main" id="{DE5FD633-F0DA-4CBF-8DAA-C11EE4EA592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211" y="6125839"/>
            <a:ext cx="2153920" cy="487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5391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Bildobjekt 5" descr="En bild som visar inomhus, sitter, bord, glas&#10;&#10;Automatiskt genererad beskrivning">
            <a:extLst>
              <a:ext uri="{FF2B5EF4-FFF2-40B4-BE49-F238E27FC236}">
                <a16:creationId xmlns:a16="http://schemas.microsoft.com/office/drawing/2014/main" id="{528022DF-C4D8-49C8-ACAD-C68198CB7B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4" b="14514"/>
          <a:stretch/>
        </p:blipFill>
        <p:spPr>
          <a:xfrm>
            <a:off x="-111191" y="1282"/>
            <a:ext cx="12301667" cy="6856718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62401A25-E23C-4DDF-B004-16B244176259}"/>
              </a:ext>
            </a:extLst>
          </p:cNvPr>
          <p:cNvSpPr txBox="1"/>
          <p:nvPr/>
        </p:nvSpPr>
        <p:spPr>
          <a:xfrm rot="21293078">
            <a:off x="256333" y="344093"/>
            <a:ext cx="3130071" cy="2062103"/>
          </a:xfrm>
          <a:custGeom>
            <a:avLst/>
            <a:gdLst>
              <a:gd name="connsiteX0" fmla="*/ 0 w 3130071"/>
              <a:gd name="connsiteY0" fmla="*/ 0 h 2062103"/>
              <a:gd name="connsiteX1" fmla="*/ 584280 w 3130071"/>
              <a:gd name="connsiteY1" fmla="*/ 0 h 2062103"/>
              <a:gd name="connsiteX2" fmla="*/ 1012056 w 3130071"/>
              <a:gd name="connsiteY2" fmla="*/ 0 h 2062103"/>
              <a:gd name="connsiteX3" fmla="*/ 1471133 w 3130071"/>
              <a:gd name="connsiteY3" fmla="*/ 0 h 2062103"/>
              <a:gd name="connsiteX4" fmla="*/ 2024113 w 3130071"/>
              <a:gd name="connsiteY4" fmla="*/ 0 h 2062103"/>
              <a:gd name="connsiteX5" fmla="*/ 2545791 w 3130071"/>
              <a:gd name="connsiteY5" fmla="*/ 0 h 2062103"/>
              <a:gd name="connsiteX6" fmla="*/ 3130071 w 3130071"/>
              <a:gd name="connsiteY6" fmla="*/ 0 h 2062103"/>
              <a:gd name="connsiteX7" fmla="*/ 3130071 w 3130071"/>
              <a:gd name="connsiteY7" fmla="*/ 474284 h 2062103"/>
              <a:gd name="connsiteX8" fmla="*/ 3130071 w 3130071"/>
              <a:gd name="connsiteY8" fmla="*/ 1010430 h 2062103"/>
              <a:gd name="connsiteX9" fmla="*/ 3130071 w 3130071"/>
              <a:gd name="connsiteY9" fmla="*/ 1567198 h 2062103"/>
              <a:gd name="connsiteX10" fmla="*/ 3130071 w 3130071"/>
              <a:gd name="connsiteY10" fmla="*/ 2062103 h 2062103"/>
              <a:gd name="connsiteX11" fmla="*/ 2608393 w 3130071"/>
              <a:gd name="connsiteY11" fmla="*/ 2062103 h 2062103"/>
              <a:gd name="connsiteX12" fmla="*/ 2024113 w 3130071"/>
              <a:gd name="connsiteY12" fmla="*/ 2062103 h 2062103"/>
              <a:gd name="connsiteX13" fmla="*/ 1471133 w 3130071"/>
              <a:gd name="connsiteY13" fmla="*/ 2062103 h 2062103"/>
              <a:gd name="connsiteX14" fmla="*/ 949455 w 3130071"/>
              <a:gd name="connsiteY14" fmla="*/ 2062103 h 2062103"/>
              <a:gd name="connsiteX15" fmla="*/ 0 w 3130071"/>
              <a:gd name="connsiteY15" fmla="*/ 2062103 h 2062103"/>
              <a:gd name="connsiteX16" fmla="*/ 0 w 3130071"/>
              <a:gd name="connsiteY16" fmla="*/ 1505335 h 2062103"/>
              <a:gd name="connsiteX17" fmla="*/ 0 w 3130071"/>
              <a:gd name="connsiteY17" fmla="*/ 1051673 h 2062103"/>
              <a:gd name="connsiteX18" fmla="*/ 0 w 3130071"/>
              <a:gd name="connsiteY18" fmla="*/ 515526 h 2062103"/>
              <a:gd name="connsiteX19" fmla="*/ 0 w 3130071"/>
              <a:gd name="connsiteY19" fmla="*/ 0 h 206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30071" h="2062103" fill="none" extrusionOk="0">
                <a:moveTo>
                  <a:pt x="0" y="0"/>
                </a:moveTo>
                <a:cubicBezTo>
                  <a:pt x="126987" y="-43978"/>
                  <a:pt x="439635" y="40733"/>
                  <a:pt x="584280" y="0"/>
                </a:cubicBezTo>
                <a:cubicBezTo>
                  <a:pt x="728925" y="-40733"/>
                  <a:pt x="846269" y="30912"/>
                  <a:pt x="1012056" y="0"/>
                </a:cubicBezTo>
                <a:cubicBezTo>
                  <a:pt x="1177843" y="-30912"/>
                  <a:pt x="1288039" y="47026"/>
                  <a:pt x="1471133" y="0"/>
                </a:cubicBezTo>
                <a:cubicBezTo>
                  <a:pt x="1654227" y="-47026"/>
                  <a:pt x="1753538" y="37038"/>
                  <a:pt x="2024113" y="0"/>
                </a:cubicBezTo>
                <a:cubicBezTo>
                  <a:pt x="2294688" y="-37038"/>
                  <a:pt x="2289659" y="35689"/>
                  <a:pt x="2545791" y="0"/>
                </a:cubicBezTo>
                <a:cubicBezTo>
                  <a:pt x="2801923" y="-35689"/>
                  <a:pt x="2866027" y="62193"/>
                  <a:pt x="3130071" y="0"/>
                </a:cubicBezTo>
                <a:cubicBezTo>
                  <a:pt x="3175362" y="210339"/>
                  <a:pt x="3102647" y="374046"/>
                  <a:pt x="3130071" y="474284"/>
                </a:cubicBezTo>
                <a:cubicBezTo>
                  <a:pt x="3157495" y="574522"/>
                  <a:pt x="3093673" y="872774"/>
                  <a:pt x="3130071" y="1010430"/>
                </a:cubicBezTo>
                <a:cubicBezTo>
                  <a:pt x="3166469" y="1148086"/>
                  <a:pt x="3096522" y="1443902"/>
                  <a:pt x="3130071" y="1567198"/>
                </a:cubicBezTo>
                <a:cubicBezTo>
                  <a:pt x="3163620" y="1690494"/>
                  <a:pt x="3102265" y="1940889"/>
                  <a:pt x="3130071" y="2062103"/>
                </a:cubicBezTo>
                <a:cubicBezTo>
                  <a:pt x="2901599" y="2092249"/>
                  <a:pt x="2800922" y="2007841"/>
                  <a:pt x="2608393" y="2062103"/>
                </a:cubicBezTo>
                <a:cubicBezTo>
                  <a:pt x="2415864" y="2116365"/>
                  <a:pt x="2150439" y="2056811"/>
                  <a:pt x="2024113" y="2062103"/>
                </a:cubicBezTo>
                <a:cubicBezTo>
                  <a:pt x="1897787" y="2067395"/>
                  <a:pt x="1638946" y="2018484"/>
                  <a:pt x="1471133" y="2062103"/>
                </a:cubicBezTo>
                <a:cubicBezTo>
                  <a:pt x="1303320" y="2105722"/>
                  <a:pt x="1055589" y="2027940"/>
                  <a:pt x="949455" y="2062103"/>
                </a:cubicBezTo>
                <a:cubicBezTo>
                  <a:pt x="843321" y="2096266"/>
                  <a:pt x="332524" y="1976755"/>
                  <a:pt x="0" y="2062103"/>
                </a:cubicBezTo>
                <a:cubicBezTo>
                  <a:pt x="-20320" y="1841062"/>
                  <a:pt x="36727" y="1643768"/>
                  <a:pt x="0" y="1505335"/>
                </a:cubicBezTo>
                <a:cubicBezTo>
                  <a:pt x="-36727" y="1366902"/>
                  <a:pt x="42812" y="1210062"/>
                  <a:pt x="0" y="1051673"/>
                </a:cubicBezTo>
                <a:cubicBezTo>
                  <a:pt x="-42812" y="893284"/>
                  <a:pt x="11220" y="761800"/>
                  <a:pt x="0" y="515526"/>
                </a:cubicBezTo>
                <a:cubicBezTo>
                  <a:pt x="-11220" y="269252"/>
                  <a:pt x="28698" y="175930"/>
                  <a:pt x="0" y="0"/>
                </a:cubicBezTo>
                <a:close/>
              </a:path>
              <a:path w="3130071" h="2062103" stroke="0" extrusionOk="0">
                <a:moveTo>
                  <a:pt x="0" y="0"/>
                </a:moveTo>
                <a:cubicBezTo>
                  <a:pt x="246115" y="-51704"/>
                  <a:pt x="296608" y="10736"/>
                  <a:pt x="521679" y="0"/>
                </a:cubicBezTo>
                <a:cubicBezTo>
                  <a:pt x="746750" y="-10736"/>
                  <a:pt x="809332" y="34099"/>
                  <a:pt x="980756" y="0"/>
                </a:cubicBezTo>
                <a:cubicBezTo>
                  <a:pt x="1152180" y="-34099"/>
                  <a:pt x="1343219" y="52695"/>
                  <a:pt x="1439833" y="0"/>
                </a:cubicBezTo>
                <a:cubicBezTo>
                  <a:pt x="1536447" y="-52695"/>
                  <a:pt x="1752544" y="37732"/>
                  <a:pt x="1867609" y="0"/>
                </a:cubicBezTo>
                <a:cubicBezTo>
                  <a:pt x="1982674" y="-37732"/>
                  <a:pt x="2277468" y="59288"/>
                  <a:pt x="2451889" y="0"/>
                </a:cubicBezTo>
                <a:cubicBezTo>
                  <a:pt x="2626310" y="-59288"/>
                  <a:pt x="2984780" y="10435"/>
                  <a:pt x="3130071" y="0"/>
                </a:cubicBezTo>
                <a:cubicBezTo>
                  <a:pt x="3181713" y="100501"/>
                  <a:pt x="3084692" y="288405"/>
                  <a:pt x="3130071" y="474284"/>
                </a:cubicBezTo>
                <a:cubicBezTo>
                  <a:pt x="3175450" y="660163"/>
                  <a:pt x="3119352" y="828548"/>
                  <a:pt x="3130071" y="1010430"/>
                </a:cubicBezTo>
                <a:cubicBezTo>
                  <a:pt x="3140790" y="1192312"/>
                  <a:pt x="3094943" y="1318992"/>
                  <a:pt x="3130071" y="1464093"/>
                </a:cubicBezTo>
                <a:cubicBezTo>
                  <a:pt x="3165199" y="1609194"/>
                  <a:pt x="3129528" y="1804878"/>
                  <a:pt x="3130071" y="2062103"/>
                </a:cubicBezTo>
                <a:cubicBezTo>
                  <a:pt x="2922080" y="2116794"/>
                  <a:pt x="2748332" y="2013864"/>
                  <a:pt x="2639693" y="2062103"/>
                </a:cubicBezTo>
                <a:cubicBezTo>
                  <a:pt x="2531054" y="2110342"/>
                  <a:pt x="2398164" y="2060738"/>
                  <a:pt x="2180616" y="2062103"/>
                </a:cubicBezTo>
                <a:cubicBezTo>
                  <a:pt x="1963068" y="2063468"/>
                  <a:pt x="1751841" y="1992346"/>
                  <a:pt x="1596336" y="2062103"/>
                </a:cubicBezTo>
                <a:cubicBezTo>
                  <a:pt x="1440831" y="2131860"/>
                  <a:pt x="1310104" y="2051398"/>
                  <a:pt x="1043357" y="2062103"/>
                </a:cubicBezTo>
                <a:cubicBezTo>
                  <a:pt x="776610" y="2072808"/>
                  <a:pt x="720909" y="2044474"/>
                  <a:pt x="584280" y="2062103"/>
                </a:cubicBezTo>
                <a:cubicBezTo>
                  <a:pt x="447651" y="2079732"/>
                  <a:pt x="196377" y="2007865"/>
                  <a:pt x="0" y="2062103"/>
                </a:cubicBezTo>
                <a:cubicBezTo>
                  <a:pt x="-3289" y="1846314"/>
                  <a:pt x="32829" y="1767617"/>
                  <a:pt x="0" y="1567198"/>
                </a:cubicBezTo>
                <a:cubicBezTo>
                  <a:pt x="-32829" y="1366779"/>
                  <a:pt x="61483" y="1225107"/>
                  <a:pt x="0" y="1010430"/>
                </a:cubicBezTo>
                <a:cubicBezTo>
                  <a:pt x="-61483" y="795753"/>
                  <a:pt x="4404" y="759303"/>
                  <a:pt x="0" y="556768"/>
                </a:cubicBezTo>
                <a:cubicBezTo>
                  <a:pt x="-4404" y="354233"/>
                  <a:pt x="61786" y="117506"/>
                  <a:pt x="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82000"/>
            </a:schemeClr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90561558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here4u:s</a:t>
            </a:r>
          </a:p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Uppdragskalender</a:t>
            </a:r>
          </a:p>
          <a:p>
            <a:pPr algn="ctr"/>
            <a:endParaRPr lang="sv-SE" sz="2400" dirty="0">
              <a:latin typeface="Footlight MT Light" panose="0204060206030A020304" pitchFamily="18" charset="0"/>
              <a:cs typeface="Cavolini" panose="03000502040302020204" pitchFamily="66" charset="0"/>
            </a:endParaRPr>
          </a:p>
          <a:p>
            <a:pPr algn="ctr"/>
            <a:r>
              <a:rPr lang="sv-SE" sz="2400" dirty="0">
                <a:latin typeface="Footlight MT Light" panose="0204060206030A020304" pitchFamily="18" charset="0"/>
                <a:cs typeface="Cavolini" panose="03000502040302020204" pitchFamily="66" charset="0"/>
              </a:rPr>
              <a:t>Gör goda gärningar med oss varje dag!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6ED1887-3FEE-4517-99C9-12B568FC66D9}"/>
              </a:ext>
            </a:extLst>
          </p:cNvPr>
          <p:cNvSpPr txBox="1"/>
          <p:nvPr/>
        </p:nvSpPr>
        <p:spPr>
          <a:xfrm>
            <a:off x="912055" y="2749006"/>
            <a:ext cx="5466080" cy="3785652"/>
          </a:xfrm>
          <a:custGeom>
            <a:avLst/>
            <a:gdLst>
              <a:gd name="connsiteX0" fmla="*/ 0 w 5466080"/>
              <a:gd name="connsiteY0" fmla="*/ 0 h 3785652"/>
              <a:gd name="connsiteX1" fmla="*/ 491947 w 5466080"/>
              <a:gd name="connsiteY1" fmla="*/ 0 h 3785652"/>
              <a:gd name="connsiteX2" fmla="*/ 1093216 w 5466080"/>
              <a:gd name="connsiteY2" fmla="*/ 0 h 3785652"/>
              <a:gd name="connsiteX3" fmla="*/ 1530502 w 5466080"/>
              <a:gd name="connsiteY3" fmla="*/ 0 h 3785652"/>
              <a:gd name="connsiteX4" fmla="*/ 1967789 w 5466080"/>
              <a:gd name="connsiteY4" fmla="*/ 0 h 3785652"/>
              <a:gd name="connsiteX5" fmla="*/ 2623718 w 5466080"/>
              <a:gd name="connsiteY5" fmla="*/ 0 h 3785652"/>
              <a:gd name="connsiteX6" fmla="*/ 3061005 w 5466080"/>
              <a:gd name="connsiteY6" fmla="*/ 0 h 3785652"/>
              <a:gd name="connsiteX7" fmla="*/ 3662274 w 5466080"/>
              <a:gd name="connsiteY7" fmla="*/ 0 h 3785652"/>
              <a:gd name="connsiteX8" fmla="*/ 4099560 w 5466080"/>
              <a:gd name="connsiteY8" fmla="*/ 0 h 3785652"/>
              <a:gd name="connsiteX9" fmla="*/ 4536846 w 5466080"/>
              <a:gd name="connsiteY9" fmla="*/ 0 h 3785652"/>
              <a:gd name="connsiteX10" fmla="*/ 4974133 w 5466080"/>
              <a:gd name="connsiteY10" fmla="*/ 0 h 3785652"/>
              <a:gd name="connsiteX11" fmla="*/ 5466080 w 5466080"/>
              <a:gd name="connsiteY11" fmla="*/ 0 h 3785652"/>
              <a:gd name="connsiteX12" fmla="*/ 5466080 w 5466080"/>
              <a:gd name="connsiteY12" fmla="*/ 616520 h 3785652"/>
              <a:gd name="connsiteX13" fmla="*/ 5466080 w 5466080"/>
              <a:gd name="connsiteY13" fmla="*/ 1081615 h 3785652"/>
              <a:gd name="connsiteX14" fmla="*/ 5466080 w 5466080"/>
              <a:gd name="connsiteY14" fmla="*/ 1546709 h 3785652"/>
              <a:gd name="connsiteX15" fmla="*/ 5466080 w 5466080"/>
              <a:gd name="connsiteY15" fmla="*/ 2163230 h 3785652"/>
              <a:gd name="connsiteX16" fmla="*/ 5466080 w 5466080"/>
              <a:gd name="connsiteY16" fmla="*/ 2590468 h 3785652"/>
              <a:gd name="connsiteX17" fmla="*/ 5466080 w 5466080"/>
              <a:gd name="connsiteY17" fmla="*/ 3206988 h 3785652"/>
              <a:gd name="connsiteX18" fmla="*/ 5466080 w 5466080"/>
              <a:gd name="connsiteY18" fmla="*/ 3785652 h 3785652"/>
              <a:gd name="connsiteX19" fmla="*/ 5028794 w 5466080"/>
              <a:gd name="connsiteY19" fmla="*/ 3785652 h 3785652"/>
              <a:gd name="connsiteX20" fmla="*/ 4372864 w 5466080"/>
              <a:gd name="connsiteY20" fmla="*/ 3785652 h 3785652"/>
              <a:gd name="connsiteX21" fmla="*/ 3935578 w 5466080"/>
              <a:gd name="connsiteY21" fmla="*/ 3785652 h 3785652"/>
              <a:gd name="connsiteX22" fmla="*/ 3443630 w 5466080"/>
              <a:gd name="connsiteY22" fmla="*/ 3785652 h 3785652"/>
              <a:gd name="connsiteX23" fmla="*/ 2842362 w 5466080"/>
              <a:gd name="connsiteY23" fmla="*/ 3785652 h 3785652"/>
              <a:gd name="connsiteX24" fmla="*/ 2186432 w 5466080"/>
              <a:gd name="connsiteY24" fmla="*/ 3785652 h 3785652"/>
              <a:gd name="connsiteX25" fmla="*/ 1585163 w 5466080"/>
              <a:gd name="connsiteY25" fmla="*/ 3785652 h 3785652"/>
              <a:gd name="connsiteX26" fmla="*/ 983894 w 5466080"/>
              <a:gd name="connsiteY26" fmla="*/ 3785652 h 3785652"/>
              <a:gd name="connsiteX27" fmla="*/ 601269 w 5466080"/>
              <a:gd name="connsiteY27" fmla="*/ 3785652 h 3785652"/>
              <a:gd name="connsiteX28" fmla="*/ 0 w 5466080"/>
              <a:gd name="connsiteY28" fmla="*/ 3785652 h 3785652"/>
              <a:gd name="connsiteX29" fmla="*/ 0 w 5466080"/>
              <a:gd name="connsiteY29" fmla="*/ 3320558 h 3785652"/>
              <a:gd name="connsiteX30" fmla="*/ 0 w 5466080"/>
              <a:gd name="connsiteY30" fmla="*/ 2779750 h 3785652"/>
              <a:gd name="connsiteX31" fmla="*/ 0 w 5466080"/>
              <a:gd name="connsiteY31" fmla="*/ 2238943 h 3785652"/>
              <a:gd name="connsiteX32" fmla="*/ 0 w 5466080"/>
              <a:gd name="connsiteY32" fmla="*/ 1773848 h 3785652"/>
              <a:gd name="connsiteX33" fmla="*/ 0 w 5466080"/>
              <a:gd name="connsiteY33" fmla="*/ 1346610 h 3785652"/>
              <a:gd name="connsiteX34" fmla="*/ 0 w 5466080"/>
              <a:gd name="connsiteY34" fmla="*/ 881516 h 3785652"/>
              <a:gd name="connsiteX35" fmla="*/ 0 w 5466080"/>
              <a:gd name="connsiteY35" fmla="*/ 0 h 378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466080" h="3785652" fill="none" extrusionOk="0">
                <a:moveTo>
                  <a:pt x="0" y="0"/>
                </a:moveTo>
                <a:cubicBezTo>
                  <a:pt x="190500" y="-20594"/>
                  <a:pt x="333240" y="40802"/>
                  <a:pt x="491947" y="0"/>
                </a:cubicBezTo>
                <a:cubicBezTo>
                  <a:pt x="650654" y="-40802"/>
                  <a:pt x="958896" y="28587"/>
                  <a:pt x="1093216" y="0"/>
                </a:cubicBezTo>
                <a:cubicBezTo>
                  <a:pt x="1227536" y="-28587"/>
                  <a:pt x="1414527" y="44969"/>
                  <a:pt x="1530502" y="0"/>
                </a:cubicBezTo>
                <a:cubicBezTo>
                  <a:pt x="1646477" y="-44969"/>
                  <a:pt x="1749506" y="33616"/>
                  <a:pt x="1967789" y="0"/>
                </a:cubicBezTo>
                <a:cubicBezTo>
                  <a:pt x="2186072" y="-33616"/>
                  <a:pt x="2298292" y="65070"/>
                  <a:pt x="2623718" y="0"/>
                </a:cubicBezTo>
                <a:cubicBezTo>
                  <a:pt x="2949144" y="-65070"/>
                  <a:pt x="2935819" y="41135"/>
                  <a:pt x="3061005" y="0"/>
                </a:cubicBezTo>
                <a:cubicBezTo>
                  <a:pt x="3186191" y="-41135"/>
                  <a:pt x="3474690" y="4501"/>
                  <a:pt x="3662274" y="0"/>
                </a:cubicBezTo>
                <a:cubicBezTo>
                  <a:pt x="3849858" y="-4501"/>
                  <a:pt x="4010459" y="32185"/>
                  <a:pt x="4099560" y="0"/>
                </a:cubicBezTo>
                <a:cubicBezTo>
                  <a:pt x="4188661" y="-32185"/>
                  <a:pt x="4344368" y="45255"/>
                  <a:pt x="4536846" y="0"/>
                </a:cubicBezTo>
                <a:cubicBezTo>
                  <a:pt x="4729324" y="-45255"/>
                  <a:pt x="4801079" y="25170"/>
                  <a:pt x="4974133" y="0"/>
                </a:cubicBezTo>
                <a:cubicBezTo>
                  <a:pt x="5147187" y="-25170"/>
                  <a:pt x="5310994" y="51856"/>
                  <a:pt x="5466080" y="0"/>
                </a:cubicBezTo>
                <a:cubicBezTo>
                  <a:pt x="5525693" y="212821"/>
                  <a:pt x="5420868" y="385321"/>
                  <a:pt x="5466080" y="616520"/>
                </a:cubicBezTo>
                <a:cubicBezTo>
                  <a:pt x="5511292" y="847719"/>
                  <a:pt x="5439133" y="915750"/>
                  <a:pt x="5466080" y="1081615"/>
                </a:cubicBezTo>
                <a:cubicBezTo>
                  <a:pt x="5493027" y="1247480"/>
                  <a:pt x="5413390" y="1413437"/>
                  <a:pt x="5466080" y="1546709"/>
                </a:cubicBezTo>
                <a:cubicBezTo>
                  <a:pt x="5518770" y="1679981"/>
                  <a:pt x="5399781" y="1912505"/>
                  <a:pt x="5466080" y="2163230"/>
                </a:cubicBezTo>
                <a:cubicBezTo>
                  <a:pt x="5532379" y="2413955"/>
                  <a:pt x="5453496" y="2464716"/>
                  <a:pt x="5466080" y="2590468"/>
                </a:cubicBezTo>
                <a:cubicBezTo>
                  <a:pt x="5478664" y="2716220"/>
                  <a:pt x="5432684" y="2974067"/>
                  <a:pt x="5466080" y="3206988"/>
                </a:cubicBezTo>
                <a:cubicBezTo>
                  <a:pt x="5499476" y="3439909"/>
                  <a:pt x="5405962" y="3601520"/>
                  <a:pt x="5466080" y="3785652"/>
                </a:cubicBezTo>
                <a:cubicBezTo>
                  <a:pt x="5258047" y="3826033"/>
                  <a:pt x="5132499" y="3735154"/>
                  <a:pt x="5028794" y="3785652"/>
                </a:cubicBezTo>
                <a:cubicBezTo>
                  <a:pt x="4925089" y="3836150"/>
                  <a:pt x="4540674" y="3720383"/>
                  <a:pt x="4372864" y="3785652"/>
                </a:cubicBezTo>
                <a:cubicBezTo>
                  <a:pt x="4205054" y="3850921"/>
                  <a:pt x="4132901" y="3745541"/>
                  <a:pt x="3935578" y="3785652"/>
                </a:cubicBezTo>
                <a:cubicBezTo>
                  <a:pt x="3738255" y="3825763"/>
                  <a:pt x="3604875" y="3756869"/>
                  <a:pt x="3443630" y="3785652"/>
                </a:cubicBezTo>
                <a:cubicBezTo>
                  <a:pt x="3282385" y="3814435"/>
                  <a:pt x="3113233" y="3733974"/>
                  <a:pt x="2842362" y="3785652"/>
                </a:cubicBezTo>
                <a:cubicBezTo>
                  <a:pt x="2571491" y="3837330"/>
                  <a:pt x="2448335" y="3771825"/>
                  <a:pt x="2186432" y="3785652"/>
                </a:cubicBezTo>
                <a:cubicBezTo>
                  <a:pt x="1924529" y="3799479"/>
                  <a:pt x="1793049" y="3772418"/>
                  <a:pt x="1585163" y="3785652"/>
                </a:cubicBezTo>
                <a:cubicBezTo>
                  <a:pt x="1377277" y="3798886"/>
                  <a:pt x="1250574" y="3738997"/>
                  <a:pt x="983894" y="3785652"/>
                </a:cubicBezTo>
                <a:cubicBezTo>
                  <a:pt x="717214" y="3832307"/>
                  <a:pt x="787168" y="3780360"/>
                  <a:pt x="601269" y="3785652"/>
                </a:cubicBezTo>
                <a:cubicBezTo>
                  <a:pt x="415371" y="3790944"/>
                  <a:pt x="289687" y="3778791"/>
                  <a:pt x="0" y="3785652"/>
                </a:cubicBezTo>
                <a:cubicBezTo>
                  <a:pt x="-9168" y="3586189"/>
                  <a:pt x="40547" y="3492320"/>
                  <a:pt x="0" y="3320558"/>
                </a:cubicBezTo>
                <a:cubicBezTo>
                  <a:pt x="-40547" y="3148796"/>
                  <a:pt x="5989" y="2942648"/>
                  <a:pt x="0" y="2779750"/>
                </a:cubicBezTo>
                <a:cubicBezTo>
                  <a:pt x="-5989" y="2616852"/>
                  <a:pt x="54637" y="2364183"/>
                  <a:pt x="0" y="2238943"/>
                </a:cubicBezTo>
                <a:cubicBezTo>
                  <a:pt x="-54637" y="2113703"/>
                  <a:pt x="38844" y="2003078"/>
                  <a:pt x="0" y="1773848"/>
                </a:cubicBezTo>
                <a:cubicBezTo>
                  <a:pt x="-38844" y="1544619"/>
                  <a:pt x="13851" y="1455292"/>
                  <a:pt x="0" y="1346610"/>
                </a:cubicBezTo>
                <a:cubicBezTo>
                  <a:pt x="-13851" y="1237928"/>
                  <a:pt x="43721" y="981576"/>
                  <a:pt x="0" y="881516"/>
                </a:cubicBezTo>
                <a:cubicBezTo>
                  <a:pt x="-43721" y="781456"/>
                  <a:pt x="58853" y="428987"/>
                  <a:pt x="0" y="0"/>
                </a:cubicBezTo>
                <a:close/>
              </a:path>
              <a:path w="5466080" h="3785652" stroke="0" extrusionOk="0">
                <a:moveTo>
                  <a:pt x="0" y="0"/>
                </a:moveTo>
                <a:cubicBezTo>
                  <a:pt x="248670" y="-47818"/>
                  <a:pt x="304589" y="2500"/>
                  <a:pt x="546608" y="0"/>
                </a:cubicBezTo>
                <a:cubicBezTo>
                  <a:pt x="788627" y="-2500"/>
                  <a:pt x="850913" y="1682"/>
                  <a:pt x="1038555" y="0"/>
                </a:cubicBezTo>
                <a:cubicBezTo>
                  <a:pt x="1226197" y="-1682"/>
                  <a:pt x="1448544" y="71559"/>
                  <a:pt x="1694485" y="0"/>
                </a:cubicBezTo>
                <a:cubicBezTo>
                  <a:pt x="1940426" y="-71559"/>
                  <a:pt x="2038186" y="57448"/>
                  <a:pt x="2241093" y="0"/>
                </a:cubicBezTo>
                <a:cubicBezTo>
                  <a:pt x="2444000" y="-57448"/>
                  <a:pt x="2599596" y="5325"/>
                  <a:pt x="2733040" y="0"/>
                </a:cubicBezTo>
                <a:cubicBezTo>
                  <a:pt x="2866484" y="-5325"/>
                  <a:pt x="3030737" y="11750"/>
                  <a:pt x="3279648" y="0"/>
                </a:cubicBezTo>
                <a:cubicBezTo>
                  <a:pt x="3528559" y="-11750"/>
                  <a:pt x="3759994" y="30328"/>
                  <a:pt x="3935578" y="0"/>
                </a:cubicBezTo>
                <a:cubicBezTo>
                  <a:pt x="4111162" y="-30328"/>
                  <a:pt x="4318755" y="53299"/>
                  <a:pt x="4427525" y="0"/>
                </a:cubicBezTo>
                <a:cubicBezTo>
                  <a:pt x="4536295" y="-53299"/>
                  <a:pt x="5210178" y="8616"/>
                  <a:pt x="5466080" y="0"/>
                </a:cubicBezTo>
                <a:cubicBezTo>
                  <a:pt x="5505183" y="124185"/>
                  <a:pt x="5411766" y="317768"/>
                  <a:pt x="5466080" y="578664"/>
                </a:cubicBezTo>
                <a:cubicBezTo>
                  <a:pt x="5520394" y="839560"/>
                  <a:pt x="5456405" y="828425"/>
                  <a:pt x="5466080" y="1043758"/>
                </a:cubicBezTo>
                <a:cubicBezTo>
                  <a:pt x="5475755" y="1259091"/>
                  <a:pt x="5432719" y="1295948"/>
                  <a:pt x="5466080" y="1470996"/>
                </a:cubicBezTo>
                <a:cubicBezTo>
                  <a:pt x="5499441" y="1646044"/>
                  <a:pt x="5415501" y="1808653"/>
                  <a:pt x="5466080" y="1898234"/>
                </a:cubicBezTo>
                <a:cubicBezTo>
                  <a:pt x="5516659" y="1987815"/>
                  <a:pt x="5430250" y="2190920"/>
                  <a:pt x="5466080" y="2476898"/>
                </a:cubicBezTo>
                <a:cubicBezTo>
                  <a:pt x="5501910" y="2762876"/>
                  <a:pt x="5410979" y="2846316"/>
                  <a:pt x="5466080" y="2941992"/>
                </a:cubicBezTo>
                <a:cubicBezTo>
                  <a:pt x="5521181" y="3037668"/>
                  <a:pt x="5375862" y="3386662"/>
                  <a:pt x="5466080" y="3785652"/>
                </a:cubicBezTo>
                <a:cubicBezTo>
                  <a:pt x="5364800" y="3828421"/>
                  <a:pt x="5102928" y="3775812"/>
                  <a:pt x="4974133" y="3785652"/>
                </a:cubicBezTo>
                <a:cubicBezTo>
                  <a:pt x="4845338" y="3795492"/>
                  <a:pt x="4636665" y="3744885"/>
                  <a:pt x="4482186" y="3785652"/>
                </a:cubicBezTo>
                <a:cubicBezTo>
                  <a:pt x="4327707" y="3826419"/>
                  <a:pt x="4049386" y="3732220"/>
                  <a:pt x="3880917" y="3785652"/>
                </a:cubicBezTo>
                <a:cubicBezTo>
                  <a:pt x="3712448" y="3839084"/>
                  <a:pt x="3524137" y="3783980"/>
                  <a:pt x="3279648" y="3785652"/>
                </a:cubicBezTo>
                <a:cubicBezTo>
                  <a:pt x="3035159" y="3787324"/>
                  <a:pt x="2825670" y="3731863"/>
                  <a:pt x="2678379" y="3785652"/>
                </a:cubicBezTo>
                <a:cubicBezTo>
                  <a:pt x="2531088" y="3839441"/>
                  <a:pt x="2302494" y="3726566"/>
                  <a:pt x="2131771" y="3785652"/>
                </a:cubicBezTo>
                <a:cubicBezTo>
                  <a:pt x="1961048" y="3844738"/>
                  <a:pt x="1818975" y="3749132"/>
                  <a:pt x="1639824" y="3785652"/>
                </a:cubicBezTo>
                <a:cubicBezTo>
                  <a:pt x="1460673" y="3822172"/>
                  <a:pt x="1383331" y="3757459"/>
                  <a:pt x="1147877" y="3785652"/>
                </a:cubicBezTo>
                <a:cubicBezTo>
                  <a:pt x="912423" y="3813845"/>
                  <a:pt x="816183" y="3771580"/>
                  <a:pt x="546608" y="3785652"/>
                </a:cubicBezTo>
                <a:cubicBezTo>
                  <a:pt x="277033" y="3799724"/>
                  <a:pt x="157617" y="3759232"/>
                  <a:pt x="0" y="3785652"/>
                </a:cubicBezTo>
                <a:cubicBezTo>
                  <a:pt x="-790" y="3666913"/>
                  <a:pt x="23323" y="3457894"/>
                  <a:pt x="0" y="3358414"/>
                </a:cubicBezTo>
                <a:cubicBezTo>
                  <a:pt x="-23323" y="3258934"/>
                  <a:pt x="677" y="3065448"/>
                  <a:pt x="0" y="2931176"/>
                </a:cubicBezTo>
                <a:cubicBezTo>
                  <a:pt x="-677" y="2796904"/>
                  <a:pt x="46099" y="2650074"/>
                  <a:pt x="0" y="2390369"/>
                </a:cubicBezTo>
                <a:cubicBezTo>
                  <a:pt x="-46099" y="2130664"/>
                  <a:pt x="63535" y="2058982"/>
                  <a:pt x="0" y="1773848"/>
                </a:cubicBezTo>
                <a:cubicBezTo>
                  <a:pt x="-63535" y="1488714"/>
                  <a:pt x="68" y="1358400"/>
                  <a:pt x="0" y="1157328"/>
                </a:cubicBezTo>
                <a:cubicBezTo>
                  <a:pt x="-68" y="956256"/>
                  <a:pt x="16739" y="775457"/>
                  <a:pt x="0" y="616520"/>
                </a:cubicBezTo>
                <a:cubicBezTo>
                  <a:pt x="-16739" y="457583"/>
                  <a:pt x="43331" y="271697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rgbClr val="FF5050">
                  <a:tint val="66000"/>
                  <a:satMod val="160000"/>
                  <a:alpha val="69000"/>
                </a:srgbClr>
              </a:gs>
              <a:gs pos="45000">
                <a:srgbClr val="FF5050">
                  <a:tint val="44500"/>
                  <a:satMod val="160000"/>
                  <a:alpha val="86000"/>
                </a:srgbClr>
              </a:gs>
              <a:gs pos="100000">
                <a:srgbClr val="FF5050">
                  <a:tint val="23500"/>
                  <a:satMod val="160000"/>
                  <a:alpha val="75000"/>
                </a:srgbClr>
              </a:gs>
            </a:gsLst>
            <a:lin ang="5400000" scaled="1"/>
            <a:tileRect/>
          </a:gradFill>
          <a:ln>
            <a:solidFill>
              <a:srgbClr val="000000">
                <a:alpha val="81176"/>
              </a:srgbClr>
            </a:solidFill>
            <a:extLst>
              <a:ext uri="{C807C97D-BFC1-408E-A445-0C87EB9F89A2}">
                <ask:lineSketchStyleProps xmlns:ask="http://schemas.microsoft.com/office/drawing/2018/sketchyshapes" sd="74044843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6000" dirty="0">
                <a:latin typeface="Footlight MT Light" panose="0204060206030A020304" pitchFamily="18" charset="0"/>
              </a:rPr>
              <a:t>10 december</a:t>
            </a:r>
          </a:p>
          <a:p>
            <a:pPr algn="ctr"/>
            <a:endParaRPr lang="sv-SE" sz="3600" dirty="0">
              <a:latin typeface="Footlight MT Light" panose="0204060206030A020304" pitchFamily="18" charset="0"/>
            </a:endParaRPr>
          </a:p>
          <a:p>
            <a:pPr algn="ctr"/>
            <a:r>
              <a:rPr lang="sv-SE" sz="3600" dirty="0">
                <a:latin typeface="Footlight MT Light" panose="0204060206030A020304" pitchFamily="18" charset="0"/>
              </a:rPr>
              <a:t>Uppdrag:</a:t>
            </a:r>
          </a:p>
          <a:p>
            <a:pPr algn="ctr"/>
            <a:r>
              <a:rPr lang="sv-SE" sz="3600" b="1" dirty="0">
                <a:latin typeface="Footlight MT Light" panose="0204060206030A020304" pitchFamily="18" charset="0"/>
              </a:rPr>
              <a:t>Fråga om någon </a:t>
            </a:r>
          </a:p>
          <a:p>
            <a:pPr algn="ctr"/>
            <a:r>
              <a:rPr lang="sv-SE" sz="3600" b="1" dirty="0">
                <a:latin typeface="Footlight MT Light" panose="0204060206030A020304" pitchFamily="18" charset="0"/>
              </a:rPr>
              <a:t>behöver din hjälp!</a:t>
            </a:r>
          </a:p>
          <a:p>
            <a:pPr algn="ctr"/>
            <a:endParaRPr lang="sv-SE" sz="3600" b="1" dirty="0">
              <a:latin typeface="Footlight MT Light" panose="0204060206030A020304" pitchFamily="18" charset="0"/>
            </a:endParaRPr>
          </a:p>
        </p:txBody>
      </p:sp>
      <p:pic>
        <p:nvPicPr>
          <p:cNvPr id="15" name="Bildobjekt 14" descr="here4u">
            <a:extLst>
              <a:ext uri="{FF2B5EF4-FFF2-40B4-BE49-F238E27FC236}">
                <a16:creationId xmlns:a16="http://schemas.microsoft.com/office/drawing/2014/main" id="{DE5FD633-F0DA-4CBF-8DAA-C11EE4EA592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211" y="6125839"/>
            <a:ext cx="2153920" cy="487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8854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Bildobjekt 5" descr="En bild som visar inomhus, sitter, bord, glas&#10;&#10;Automatiskt genererad beskrivning">
            <a:extLst>
              <a:ext uri="{FF2B5EF4-FFF2-40B4-BE49-F238E27FC236}">
                <a16:creationId xmlns:a16="http://schemas.microsoft.com/office/drawing/2014/main" id="{528022DF-C4D8-49C8-ACAD-C68198CB7B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4" b="14514"/>
          <a:stretch/>
        </p:blipFill>
        <p:spPr>
          <a:xfrm>
            <a:off x="-111191" y="1282"/>
            <a:ext cx="12301667" cy="6856718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62401A25-E23C-4DDF-B004-16B244176259}"/>
              </a:ext>
            </a:extLst>
          </p:cNvPr>
          <p:cNvSpPr txBox="1"/>
          <p:nvPr/>
        </p:nvSpPr>
        <p:spPr>
          <a:xfrm rot="21293078">
            <a:off x="256333" y="344093"/>
            <a:ext cx="3130071" cy="2062103"/>
          </a:xfrm>
          <a:custGeom>
            <a:avLst/>
            <a:gdLst>
              <a:gd name="connsiteX0" fmla="*/ 0 w 3130071"/>
              <a:gd name="connsiteY0" fmla="*/ 0 h 2062103"/>
              <a:gd name="connsiteX1" fmla="*/ 584280 w 3130071"/>
              <a:gd name="connsiteY1" fmla="*/ 0 h 2062103"/>
              <a:gd name="connsiteX2" fmla="*/ 1012056 w 3130071"/>
              <a:gd name="connsiteY2" fmla="*/ 0 h 2062103"/>
              <a:gd name="connsiteX3" fmla="*/ 1471133 w 3130071"/>
              <a:gd name="connsiteY3" fmla="*/ 0 h 2062103"/>
              <a:gd name="connsiteX4" fmla="*/ 2024113 w 3130071"/>
              <a:gd name="connsiteY4" fmla="*/ 0 h 2062103"/>
              <a:gd name="connsiteX5" fmla="*/ 2545791 w 3130071"/>
              <a:gd name="connsiteY5" fmla="*/ 0 h 2062103"/>
              <a:gd name="connsiteX6" fmla="*/ 3130071 w 3130071"/>
              <a:gd name="connsiteY6" fmla="*/ 0 h 2062103"/>
              <a:gd name="connsiteX7" fmla="*/ 3130071 w 3130071"/>
              <a:gd name="connsiteY7" fmla="*/ 474284 h 2062103"/>
              <a:gd name="connsiteX8" fmla="*/ 3130071 w 3130071"/>
              <a:gd name="connsiteY8" fmla="*/ 1010430 h 2062103"/>
              <a:gd name="connsiteX9" fmla="*/ 3130071 w 3130071"/>
              <a:gd name="connsiteY9" fmla="*/ 1567198 h 2062103"/>
              <a:gd name="connsiteX10" fmla="*/ 3130071 w 3130071"/>
              <a:gd name="connsiteY10" fmla="*/ 2062103 h 2062103"/>
              <a:gd name="connsiteX11" fmla="*/ 2608393 w 3130071"/>
              <a:gd name="connsiteY11" fmla="*/ 2062103 h 2062103"/>
              <a:gd name="connsiteX12" fmla="*/ 2024113 w 3130071"/>
              <a:gd name="connsiteY12" fmla="*/ 2062103 h 2062103"/>
              <a:gd name="connsiteX13" fmla="*/ 1471133 w 3130071"/>
              <a:gd name="connsiteY13" fmla="*/ 2062103 h 2062103"/>
              <a:gd name="connsiteX14" fmla="*/ 949455 w 3130071"/>
              <a:gd name="connsiteY14" fmla="*/ 2062103 h 2062103"/>
              <a:gd name="connsiteX15" fmla="*/ 0 w 3130071"/>
              <a:gd name="connsiteY15" fmla="*/ 2062103 h 2062103"/>
              <a:gd name="connsiteX16" fmla="*/ 0 w 3130071"/>
              <a:gd name="connsiteY16" fmla="*/ 1505335 h 2062103"/>
              <a:gd name="connsiteX17" fmla="*/ 0 w 3130071"/>
              <a:gd name="connsiteY17" fmla="*/ 1051673 h 2062103"/>
              <a:gd name="connsiteX18" fmla="*/ 0 w 3130071"/>
              <a:gd name="connsiteY18" fmla="*/ 515526 h 2062103"/>
              <a:gd name="connsiteX19" fmla="*/ 0 w 3130071"/>
              <a:gd name="connsiteY19" fmla="*/ 0 h 206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30071" h="2062103" fill="none" extrusionOk="0">
                <a:moveTo>
                  <a:pt x="0" y="0"/>
                </a:moveTo>
                <a:cubicBezTo>
                  <a:pt x="126987" y="-43978"/>
                  <a:pt x="439635" y="40733"/>
                  <a:pt x="584280" y="0"/>
                </a:cubicBezTo>
                <a:cubicBezTo>
                  <a:pt x="728925" y="-40733"/>
                  <a:pt x="846269" y="30912"/>
                  <a:pt x="1012056" y="0"/>
                </a:cubicBezTo>
                <a:cubicBezTo>
                  <a:pt x="1177843" y="-30912"/>
                  <a:pt x="1288039" y="47026"/>
                  <a:pt x="1471133" y="0"/>
                </a:cubicBezTo>
                <a:cubicBezTo>
                  <a:pt x="1654227" y="-47026"/>
                  <a:pt x="1753538" y="37038"/>
                  <a:pt x="2024113" y="0"/>
                </a:cubicBezTo>
                <a:cubicBezTo>
                  <a:pt x="2294688" y="-37038"/>
                  <a:pt x="2289659" y="35689"/>
                  <a:pt x="2545791" y="0"/>
                </a:cubicBezTo>
                <a:cubicBezTo>
                  <a:pt x="2801923" y="-35689"/>
                  <a:pt x="2866027" y="62193"/>
                  <a:pt x="3130071" y="0"/>
                </a:cubicBezTo>
                <a:cubicBezTo>
                  <a:pt x="3175362" y="210339"/>
                  <a:pt x="3102647" y="374046"/>
                  <a:pt x="3130071" y="474284"/>
                </a:cubicBezTo>
                <a:cubicBezTo>
                  <a:pt x="3157495" y="574522"/>
                  <a:pt x="3093673" y="872774"/>
                  <a:pt x="3130071" y="1010430"/>
                </a:cubicBezTo>
                <a:cubicBezTo>
                  <a:pt x="3166469" y="1148086"/>
                  <a:pt x="3096522" y="1443902"/>
                  <a:pt x="3130071" y="1567198"/>
                </a:cubicBezTo>
                <a:cubicBezTo>
                  <a:pt x="3163620" y="1690494"/>
                  <a:pt x="3102265" y="1940889"/>
                  <a:pt x="3130071" y="2062103"/>
                </a:cubicBezTo>
                <a:cubicBezTo>
                  <a:pt x="2901599" y="2092249"/>
                  <a:pt x="2800922" y="2007841"/>
                  <a:pt x="2608393" y="2062103"/>
                </a:cubicBezTo>
                <a:cubicBezTo>
                  <a:pt x="2415864" y="2116365"/>
                  <a:pt x="2150439" y="2056811"/>
                  <a:pt x="2024113" y="2062103"/>
                </a:cubicBezTo>
                <a:cubicBezTo>
                  <a:pt x="1897787" y="2067395"/>
                  <a:pt x="1638946" y="2018484"/>
                  <a:pt x="1471133" y="2062103"/>
                </a:cubicBezTo>
                <a:cubicBezTo>
                  <a:pt x="1303320" y="2105722"/>
                  <a:pt x="1055589" y="2027940"/>
                  <a:pt x="949455" y="2062103"/>
                </a:cubicBezTo>
                <a:cubicBezTo>
                  <a:pt x="843321" y="2096266"/>
                  <a:pt x="332524" y="1976755"/>
                  <a:pt x="0" y="2062103"/>
                </a:cubicBezTo>
                <a:cubicBezTo>
                  <a:pt x="-20320" y="1841062"/>
                  <a:pt x="36727" y="1643768"/>
                  <a:pt x="0" y="1505335"/>
                </a:cubicBezTo>
                <a:cubicBezTo>
                  <a:pt x="-36727" y="1366902"/>
                  <a:pt x="42812" y="1210062"/>
                  <a:pt x="0" y="1051673"/>
                </a:cubicBezTo>
                <a:cubicBezTo>
                  <a:pt x="-42812" y="893284"/>
                  <a:pt x="11220" y="761800"/>
                  <a:pt x="0" y="515526"/>
                </a:cubicBezTo>
                <a:cubicBezTo>
                  <a:pt x="-11220" y="269252"/>
                  <a:pt x="28698" y="175930"/>
                  <a:pt x="0" y="0"/>
                </a:cubicBezTo>
                <a:close/>
              </a:path>
              <a:path w="3130071" h="2062103" stroke="0" extrusionOk="0">
                <a:moveTo>
                  <a:pt x="0" y="0"/>
                </a:moveTo>
                <a:cubicBezTo>
                  <a:pt x="246115" y="-51704"/>
                  <a:pt x="296608" y="10736"/>
                  <a:pt x="521679" y="0"/>
                </a:cubicBezTo>
                <a:cubicBezTo>
                  <a:pt x="746750" y="-10736"/>
                  <a:pt x="809332" y="34099"/>
                  <a:pt x="980756" y="0"/>
                </a:cubicBezTo>
                <a:cubicBezTo>
                  <a:pt x="1152180" y="-34099"/>
                  <a:pt x="1343219" y="52695"/>
                  <a:pt x="1439833" y="0"/>
                </a:cubicBezTo>
                <a:cubicBezTo>
                  <a:pt x="1536447" y="-52695"/>
                  <a:pt x="1752544" y="37732"/>
                  <a:pt x="1867609" y="0"/>
                </a:cubicBezTo>
                <a:cubicBezTo>
                  <a:pt x="1982674" y="-37732"/>
                  <a:pt x="2277468" y="59288"/>
                  <a:pt x="2451889" y="0"/>
                </a:cubicBezTo>
                <a:cubicBezTo>
                  <a:pt x="2626310" y="-59288"/>
                  <a:pt x="2984780" y="10435"/>
                  <a:pt x="3130071" y="0"/>
                </a:cubicBezTo>
                <a:cubicBezTo>
                  <a:pt x="3181713" y="100501"/>
                  <a:pt x="3084692" y="288405"/>
                  <a:pt x="3130071" y="474284"/>
                </a:cubicBezTo>
                <a:cubicBezTo>
                  <a:pt x="3175450" y="660163"/>
                  <a:pt x="3119352" y="828548"/>
                  <a:pt x="3130071" y="1010430"/>
                </a:cubicBezTo>
                <a:cubicBezTo>
                  <a:pt x="3140790" y="1192312"/>
                  <a:pt x="3094943" y="1318992"/>
                  <a:pt x="3130071" y="1464093"/>
                </a:cubicBezTo>
                <a:cubicBezTo>
                  <a:pt x="3165199" y="1609194"/>
                  <a:pt x="3129528" y="1804878"/>
                  <a:pt x="3130071" y="2062103"/>
                </a:cubicBezTo>
                <a:cubicBezTo>
                  <a:pt x="2922080" y="2116794"/>
                  <a:pt x="2748332" y="2013864"/>
                  <a:pt x="2639693" y="2062103"/>
                </a:cubicBezTo>
                <a:cubicBezTo>
                  <a:pt x="2531054" y="2110342"/>
                  <a:pt x="2398164" y="2060738"/>
                  <a:pt x="2180616" y="2062103"/>
                </a:cubicBezTo>
                <a:cubicBezTo>
                  <a:pt x="1963068" y="2063468"/>
                  <a:pt x="1751841" y="1992346"/>
                  <a:pt x="1596336" y="2062103"/>
                </a:cubicBezTo>
                <a:cubicBezTo>
                  <a:pt x="1440831" y="2131860"/>
                  <a:pt x="1310104" y="2051398"/>
                  <a:pt x="1043357" y="2062103"/>
                </a:cubicBezTo>
                <a:cubicBezTo>
                  <a:pt x="776610" y="2072808"/>
                  <a:pt x="720909" y="2044474"/>
                  <a:pt x="584280" y="2062103"/>
                </a:cubicBezTo>
                <a:cubicBezTo>
                  <a:pt x="447651" y="2079732"/>
                  <a:pt x="196377" y="2007865"/>
                  <a:pt x="0" y="2062103"/>
                </a:cubicBezTo>
                <a:cubicBezTo>
                  <a:pt x="-3289" y="1846314"/>
                  <a:pt x="32829" y="1767617"/>
                  <a:pt x="0" y="1567198"/>
                </a:cubicBezTo>
                <a:cubicBezTo>
                  <a:pt x="-32829" y="1366779"/>
                  <a:pt x="61483" y="1225107"/>
                  <a:pt x="0" y="1010430"/>
                </a:cubicBezTo>
                <a:cubicBezTo>
                  <a:pt x="-61483" y="795753"/>
                  <a:pt x="4404" y="759303"/>
                  <a:pt x="0" y="556768"/>
                </a:cubicBezTo>
                <a:cubicBezTo>
                  <a:pt x="-4404" y="354233"/>
                  <a:pt x="61786" y="117506"/>
                  <a:pt x="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82000"/>
            </a:schemeClr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90561558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here4u:s</a:t>
            </a:r>
          </a:p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Uppdragskalender</a:t>
            </a:r>
          </a:p>
          <a:p>
            <a:pPr algn="ctr"/>
            <a:endParaRPr lang="sv-SE" sz="2400" dirty="0">
              <a:latin typeface="Footlight MT Light" panose="0204060206030A020304" pitchFamily="18" charset="0"/>
              <a:cs typeface="Cavolini" panose="03000502040302020204" pitchFamily="66" charset="0"/>
            </a:endParaRPr>
          </a:p>
          <a:p>
            <a:pPr algn="ctr"/>
            <a:r>
              <a:rPr lang="sv-SE" sz="2400" dirty="0">
                <a:latin typeface="Footlight MT Light" panose="0204060206030A020304" pitchFamily="18" charset="0"/>
                <a:cs typeface="Cavolini" panose="03000502040302020204" pitchFamily="66" charset="0"/>
              </a:rPr>
              <a:t>Gör goda gärningar med oss varje dag!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6ED1887-3FEE-4517-99C9-12B568FC66D9}"/>
              </a:ext>
            </a:extLst>
          </p:cNvPr>
          <p:cNvSpPr txBox="1"/>
          <p:nvPr/>
        </p:nvSpPr>
        <p:spPr>
          <a:xfrm>
            <a:off x="899698" y="2996141"/>
            <a:ext cx="5466080" cy="3231654"/>
          </a:xfrm>
          <a:custGeom>
            <a:avLst/>
            <a:gdLst>
              <a:gd name="connsiteX0" fmla="*/ 0 w 5466080"/>
              <a:gd name="connsiteY0" fmla="*/ 0 h 3231654"/>
              <a:gd name="connsiteX1" fmla="*/ 546608 w 5466080"/>
              <a:gd name="connsiteY1" fmla="*/ 0 h 3231654"/>
              <a:gd name="connsiteX2" fmla="*/ 929234 w 5466080"/>
              <a:gd name="connsiteY2" fmla="*/ 0 h 3231654"/>
              <a:gd name="connsiteX3" fmla="*/ 1366520 w 5466080"/>
              <a:gd name="connsiteY3" fmla="*/ 0 h 3231654"/>
              <a:gd name="connsiteX4" fmla="*/ 1967789 w 5466080"/>
              <a:gd name="connsiteY4" fmla="*/ 0 h 3231654"/>
              <a:gd name="connsiteX5" fmla="*/ 2405075 w 5466080"/>
              <a:gd name="connsiteY5" fmla="*/ 0 h 3231654"/>
              <a:gd name="connsiteX6" fmla="*/ 2842362 w 5466080"/>
              <a:gd name="connsiteY6" fmla="*/ 0 h 3231654"/>
              <a:gd name="connsiteX7" fmla="*/ 3498291 w 5466080"/>
              <a:gd name="connsiteY7" fmla="*/ 0 h 3231654"/>
              <a:gd name="connsiteX8" fmla="*/ 3935578 w 5466080"/>
              <a:gd name="connsiteY8" fmla="*/ 0 h 3231654"/>
              <a:gd name="connsiteX9" fmla="*/ 4536846 w 5466080"/>
              <a:gd name="connsiteY9" fmla="*/ 0 h 3231654"/>
              <a:gd name="connsiteX10" fmla="*/ 4974133 w 5466080"/>
              <a:gd name="connsiteY10" fmla="*/ 0 h 3231654"/>
              <a:gd name="connsiteX11" fmla="*/ 5466080 w 5466080"/>
              <a:gd name="connsiteY11" fmla="*/ 0 h 3231654"/>
              <a:gd name="connsiteX12" fmla="*/ 5466080 w 5466080"/>
              <a:gd name="connsiteY12" fmla="*/ 473976 h 3231654"/>
              <a:gd name="connsiteX13" fmla="*/ 5466080 w 5466080"/>
              <a:gd name="connsiteY13" fmla="*/ 947952 h 3231654"/>
              <a:gd name="connsiteX14" fmla="*/ 5466080 w 5466080"/>
              <a:gd name="connsiteY14" fmla="*/ 1421928 h 3231654"/>
              <a:gd name="connsiteX15" fmla="*/ 5466080 w 5466080"/>
              <a:gd name="connsiteY15" fmla="*/ 1895904 h 3231654"/>
              <a:gd name="connsiteX16" fmla="*/ 5466080 w 5466080"/>
              <a:gd name="connsiteY16" fmla="*/ 2369880 h 3231654"/>
              <a:gd name="connsiteX17" fmla="*/ 5466080 w 5466080"/>
              <a:gd name="connsiteY17" fmla="*/ 3231654 h 3231654"/>
              <a:gd name="connsiteX18" fmla="*/ 5083454 w 5466080"/>
              <a:gd name="connsiteY18" fmla="*/ 3231654 h 3231654"/>
              <a:gd name="connsiteX19" fmla="*/ 4482186 w 5466080"/>
              <a:gd name="connsiteY19" fmla="*/ 3231654 h 3231654"/>
              <a:gd name="connsiteX20" fmla="*/ 3935578 w 5466080"/>
              <a:gd name="connsiteY20" fmla="*/ 3231654 h 3231654"/>
              <a:gd name="connsiteX21" fmla="*/ 3388970 w 5466080"/>
              <a:gd name="connsiteY21" fmla="*/ 3231654 h 3231654"/>
              <a:gd name="connsiteX22" fmla="*/ 2733040 w 5466080"/>
              <a:gd name="connsiteY22" fmla="*/ 3231654 h 3231654"/>
              <a:gd name="connsiteX23" fmla="*/ 2295754 w 5466080"/>
              <a:gd name="connsiteY23" fmla="*/ 3231654 h 3231654"/>
              <a:gd name="connsiteX24" fmla="*/ 1803806 w 5466080"/>
              <a:gd name="connsiteY24" fmla="*/ 3231654 h 3231654"/>
              <a:gd name="connsiteX25" fmla="*/ 1202538 w 5466080"/>
              <a:gd name="connsiteY25" fmla="*/ 3231654 h 3231654"/>
              <a:gd name="connsiteX26" fmla="*/ 546608 w 5466080"/>
              <a:gd name="connsiteY26" fmla="*/ 3231654 h 3231654"/>
              <a:gd name="connsiteX27" fmla="*/ 0 w 5466080"/>
              <a:gd name="connsiteY27" fmla="*/ 3231654 h 3231654"/>
              <a:gd name="connsiteX28" fmla="*/ 0 w 5466080"/>
              <a:gd name="connsiteY28" fmla="*/ 2660728 h 3231654"/>
              <a:gd name="connsiteX29" fmla="*/ 0 w 5466080"/>
              <a:gd name="connsiteY29" fmla="*/ 2219069 h 3231654"/>
              <a:gd name="connsiteX30" fmla="*/ 0 w 5466080"/>
              <a:gd name="connsiteY30" fmla="*/ 1680460 h 3231654"/>
              <a:gd name="connsiteX31" fmla="*/ 0 w 5466080"/>
              <a:gd name="connsiteY31" fmla="*/ 1206484 h 3231654"/>
              <a:gd name="connsiteX32" fmla="*/ 0 w 5466080"/>
              <a:gd name="connsiteY32" fmla="*/ 667875 h 3231654"/>
              <a:gd name="connsiteX33" fmla="*/ 0 w 5466080"/>
              <a:gd name="connsiteY33" fmla="*/ 0 h 3231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466080" h="3231654" fill="none" extrusionOk="0">
                <a:moveTo>
                  <a:pt x="0" y="0"/>
                </a:moveTo>
                <a:cubicBezTo>
                  <a:pt x="207309" y="-17595"/>
                  <a:pt x="282835" y="61860"/>
                  <a:pt x="546608" y="0"/>
                </a:cubicBezTo>
                <a:cubicBezTo>
                  <a:pt x="810381" y="-61860"/>
                  <a:pt x="805986" y="34876"/>
                  <a:pt x="929234" y="0"/>
                </a:cubicBezTo>
                <a:cubicBezTo>
                  <a:pt x="1052482" y="-34876"/>
                  <a:pt x="1168956" y="2570"/>
                  <a:pt x="1366520" y="0"/>
                </a:cubicBezTo>
                <a:cubicBezTo>
                  <a:pt x="1564084" y="-2570"/>
                  <a:pt x="1833469" y="28587"/>
                  <a:pt x="1967789" y="0"/>
                </a:cubicBezTo>
                <a:cubicBezTo>
                  <a:pt x="2102109" y="-28587"/>
                  <a:pt x="2289100" y="44969"/>
                  <a:pt x="2405075" y="0"/>
                </a:cubicBezTo>
                <a:cubicBezTo>
                  <a:pt x="2521050" y="-44969"/>
                  <a:pt x="2624079" y="33616"/>
                  <a:pt x="2842362" y="0"/>
                </a:cubicBezTo>
                <a:cubicBezTo>
                  <a:pt x="3060645" y="-33616"/>
                  <a:pt x="3172865" y="65070"/>
                  <a:pt x="3498291" y="0"/>
                </a:cubicBezTo>
                <a:cubicBezTo>
                  <a:pt x="3823717" y="-65070"/>
                  <a:pt x="3810392" y="41135"/>
                  <a:pt x="3935578" y="0"/>
                </a:cubicBezTo>
                <a:cubicBezTo>
                  <a:pt x="4060764" y="-41135"/>
                  <a:pt x="4349808" y="4906"/>
                  <a:pt x="4536846" y="0"/>
                </a:cubicBezTo>
                <a:cubicBezTo>
                  <a:pt x="4723884" y="-4906"/>
                  <a:pt x="4883331" y="24133"/>
                  <a:pt x="4974133" y="0"/>
                </a:cubicBezTo>
                <a:cubicBezTo>
                  <a:pt x="5064935" y="-24133"/>
                  <a:pt x="5280441" y="49977"/>
                  <a:pt x="5466080" y="0"/>
                </a:cubicBezTo>
                <a:cubicBezTo>
                  <a:pt x="5486649" y="128033"/>
                  <a:pt x="5430546" y="313177"/>
                  <a:pt x="5466080" y="473976"/>
                </a:cubicBezTo>
                <a:cubicBezTo>
                  <a:pt x="5501614" y="634775"/>
                  <a:pt x="5454265" y="838229"/>
                  <a:pt x="5466080" y="947952"/>
                </a:cubicBezTo>
                <a:cubicBezTo>
                  <a:pt x="5477895" y="1057675"/>
                  <a:pt x="5460345" y="1227166"/>
                  <a:pt x="5466080" y="1421928"/>
                </a:cubicBezTo>
                <a:cubicBezTo>
                  <a:pt x="5471815" y="1616690"/>
                  <a:pt x="5462014" y="1725360"/>
                  <a:pt x="5466080" y="1895904"/>
                </a:cubicBezTo>
                <a:cubicBezTo>
                  <a:pt x="5470146" y="2066448"/>
                  <a:pt x="5412212" y="2270671"/>
                  <a:pt x="5466080" y="2369880"/>
                </a:cubicBezTo>
                <a:cubicBezTo>
                  <a:pt x="5519948" y="2469089"/>
                  <a:pt x="5463419" y="2917557"/>
                  <a:pt x="5466080" y="3231654"/>
                </a:cubicBezTo>
                <a:cubicBezTo>
                  <a:pt x="5377451" y="3235506"/>
                  <a:pt x="5184092" y="3203001"/>
                  <a:pt x="5083454" y="3231654"/>
                </a:cubicBezTo>
                <a:cubicBezTo>
                  <a:pt x="4982816" y="3260307"/>
                  <a:pt x="4714211" y="3221247"/>
                  <a:pt x="4482186" y="3231654"/>
                </a:cubicBezTo>
                <a:cubicBezTo>
                  <a:pt x="4250161" y="3242061"/>
                  <a:pt x="4048276" y="3169041"/>
                  <a:pt x="3935578" y="3231654"/>
                </a:cubicBezTo>
                <a:cubicBezTo>
                  <a:pt x="3822880" y="3294267"/>
                  <a:pt x="3546598" y="3210446"/>
                  <a:pt x="3388970" y="3231654"/>
                </a:cubicBezTo>
                <a:cubicBezTo>
                  <a:pt x="3231342" y="3252862"/>
                  <a:pt x="2900850" y="3166385"/>
                  <a:pt x="2733040" y="3231654"/>
                </a:cubicBezTo>
                <a:cubicBezTo>
                  <a:pt x="2565230" y="3296923"/>
                  <a:pt x="2493077" y="3191543"/>
                  <a:pt x="2295754" y="3231654"/>
                </a:cubicBezTo>
                <a:cubicBezTo>
                  <a:pt x="2098431" y="3271765"/>
                  <a:pt x="1965051" y="3202871"/>
                  <a:pt x="1803806" y="3231654"/>
                </a:cubicBezTo>
                <a:cubicBezTo>
                  <a:pt x="1642561" y="3260437"/>
                  <a:pt x="1473409" y="3179976"/>
                  <a:pt x="1202538" y="3231654"/>
                </a:cubicBezTo>
                <a:cubicBezTo>
                  <a:pt x="931667" y="3283332"/>
                  <a:pt x="808511" y="3217827"/>
                  <a:pt x="546608" y="3231654"/>
                </a:cubicBezTo>
                <a:cubicBezTo>
                  <a:pt x="284705" y="3245481"/>
                  <a:pt x="262812" y="3230946"/>
                  <a:pt x="0" y="3231654"/>
                </a:cubicBezTo>
                <a:cubicBezTo>
                  <a:pt x="-47370" y="3048897"/>
                  <a:pt x="25726" y="2864878"/>
                  <a:pt x="0" y="2660728"/>
                </a:cubicBezTo>
                <a:cubicBezTo>
                  <a:pt x="-25726" y="2456578"/>
                  <a:pt x="41794" y="2410097"/>
                  <a:pt x="0" y="2219069"/>
                </a:cubicBezTo>
                <a:cubicBezTo>
                  <a:pt x="-41794" y="2028041"/>
                  <a:pt x="9588" y="1852967"/>
                  <a:pt x="0" y="1680460"/>
                </a:cubicBezTo>
                <a:cubicBezTo>
                  <a:pt x="-9588" y="1507953"/>
                  <a:pt x="44161" y="1362820"/>
                  <a:pt x="0" y="1206484"/>
                </a:cubicBezTo>
                <a:cubicBezTo>
                  <a:pt x="-44161" y="1050148"/>
                  <a:pt x="53579" y="910621"/>
                  <a:pt x="0" y="667875"/>
                </a:cubicBezTo>
                <a:cubicBezTo>
                  <a:pt x="-53579" y="425129"/>
                  <a:pt x="60284" y="260770"/>
                  <a:pt x="0" y="0"/>
                </a:cubicBezTo>
                <a:close/>
              </a:path>
              <a:path w="5466080" h="3231654" stroke="0" extrusionOk="0">
                <a:moveTo>
                  <a:pt x="0" y="0"/>
                </a:moveTo>
                <a:cubicBezTo>
                  <a:pt x="248670" y="-47818"/>
                  <a:pt x="304589" y="2500"/>
                  <a:pt x="546608" y="0"/>
                </a:cubicBezTo>
                <a:cubicBezTo>
                  <a:pt x="788627" y="-2500"/>
                  <a:pt x="850913" y="1682"/>
                  <a:pt x="1038555" y="0"/>
                </a:cubicBezTo>
                <a:cubicBezTo>
                  <a:pt x="1226197" y="-1682"/>
                  <a:pt x="1448544" y="71559"/>
                  <a:pt x="1694485" y="0"/>
                </a:cubicBezTo>
                <a:cubicBezTo>
                  <a:pt x="1940426" y="-71559"/>
                  <a:pt x="2038186" y="57448"/>
                  <a:pt x="2241093" y="0"/>
                </a:cubicBezTo>
                <a:cubicBezTo>
                  <a:pt x="2444000" y="-57448"/>
                  <a:pt x="2599596" y="5325"/>
                  <a:pt x="2733040" y="0"/>
                </a:cubicBezTo>
                <a:cubicBezTo>
                  <a:pt x="2866484" y="-5325"/>
                  <a:pt x="3030737" y="11750"/>
                  <a:pt x="3279648" y="0"/>
                </a:cubicBezTo>
                <a:cubicBezTo>
                  <a:pt x="3528559" y="-11750"/>
                  <a:pt x="3759994" y="30328"/>
                  <a:pt x="3935578" y="0"/>
                </a:cubicBezTo>
                <a:cubicBezTo>
                  <a:pt x="4111162" y="-30328"/>
                  <a:pt x="4318755" y="53299"/>
                  <a:pt x="4427525" y="0"/>
                </a:cubicBezTo>
                <a:cubicBezTo>
                  <a:pt x="4536295" y="-53299"/>
                  <a:pt x="5210178" y="8616"/>
                  <a:pt x="5466080" y="0"/>
                </a:cubicBezTo>
                <a:cubicBezTo>
                  <a:pt x="5513853" y="140450"/>
                  <a:pt x="5462994" y="401741"/>
                  <a:pt x="5466080" y="570926"/>
                </a:cubicBezTo>
                <a:cubicBezTo>
                  <a:pt x="5469166" y="740111"/>
                  <a:pt x="5460699" y="944709"/>
                  <a:pt x="5466080" y="1044901"/>
                </a:cubicBezTo>
                <a:cubicBezTo>
                  <a:pt x="5471461" y="1145093"/>
                  <a:pt x="5420242" y="1267339"/>
                  <a:pt x="5466080" y="1486561"/>
                </a:cubicBezTo>
                <a:cubicBezTo>
                  <a:pt x="5511918" y="1705783"/>
                  <a:pt x="5430621" y="1741525"/>
                  <a:pt x="5466080" y="1928220"/>
                </a:cubicBezTo>
                <a:cubicBezTo>
                  <a:pt x="5501539" y="2114915"/>
                  <a:pt x="5410865" y="2347777"/>
                  <a:pt x="5466080" y="2499146"/>
                </a:cubicBezTo>
                <a:cubicBezTo>
                  <a:pt x="5521295" y="2650515"/>
                  <a:pt x="5465767" y="2979345"/>
                  <a:pt x="5466080" y="3231654"/>
                </a:cubicBezTo>
                <a:cubicBezTo>
                  <a:pt x="5282917" y="3250442"/>
                  <a:pt x="5142211" y="3192855"/>
                  <a:pt x="4974133" y="3231654"/>
                </a:cubicBezTo>
                <a:cubicBezTo>
                  <a:pt x="4806055" y="3270453"/>
                  <a:pt x="4610981" y="3221814"/>
                  <a:pt x="4482186" y="3231654"/>
                </a:cubicBezTo>
                <a:cubicBezTo>
                  <a:pt x="4353391" y="3241494"/>
                  <a:pt x="4145732" y="3198027"/>
                  <a:pt x="3990238" y="3231654"/>
                </a:cubicBezTo>
                <a:cubicBezTo>
                  <a:pt x="3834744" y="3265281"/>
                  <a:pt x="3550381" y="3175367"/>
                  <a:pt x="3388970" y="3231654"/>
                </a:cubicBezTo>
                <a:cubicBezTo>
                  <a:pt x="3227559" y="3287941"/>
                  <a:pt x="3032190" y="3229982"/>
                  <a:pt x="2787701" y="3231654"/>
                </a:cubicBezTo>
                <a:cubicBezTo>
                  <a:pt x="2543212" y="3233326"/>
                  <a:pt x="2333723" y="3177865"/>
                  <a:pt x="2186432" y="3231654"/>
                </a:cubicBezTo>
                <a:cubicBezTo>
                  <a:pt x="2039141" y="3285443"/>
                  <a:pt x="1810547" y="3172568"/>
                  <a:pt x="1639824" y="3231654"/>
                </a:cubicBezTo>
                <a:cubicBezTo>
                  <a:pt x="1469101" y="3290740"/>
                  <a:pt x="1327028" y="3195134"/>
                  <a:pt x="1147877" y="3231654"/>
                </a:cubicBezTo>
                <a:cubicBezTo>
                  <a:pt x="968726" y="3268174"/>
                  <a:pt x="891384" y="3203461"/>
                  <a:pt x="655930" y="3231654"/>
                </a:cubicBezTo>
                <a:cubicBezTo>
                  <a:pt x="420476" y="3259847"/>
                  <a:pt x="198112" y="3224529"/>
                  <a:pt x="0" y="3231654"/>
                </a:cubicBezTo>
                <a:cubicBezTo>
                  <a:pt x="-11156" y="3025326"/>
                  <a:pt x="27449" y="2805627"/>
                  <a:pt x="0" y="2628412"/>
                </a:cubicBezTo>
                <a:cubicBezTo>
                  <a:pt x="-27449" y="2451197"/>
                  <a:pt x="41859" y="2221901"/>
                  <a:pt x="0" y="2057486"/>
                </a:cubicBezTo>
                <a:cubicBezTo>
                  <a:pt x="-41859" y="1893071"/>
                  <a:pt x="6609" y="1779283"/>
                  <a:pt x="0" y="1615827"/>
                </a:cubicBezTo>
                <a:cubicBezTo>
                  <a:pt x="-6609" y="1452371"/>
                  <a:pt x="26538" y="1312502"/>
                  <a:pt x="0" y="1077218"/>
                </a:cubicBezTo>
                <a:cubicBezTo>
                  <a:pt x="-26538" y="841934"/>
                  <a:pt x="42672" y="665873"/>
                  <a:pt x="0" y="473976"/>
                </a:cubicBezTo>
                <a:cubicBezTo>
                  <a:pt x="-42672" y="282079"/>
                  <a:pt x="2922" y="205170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rgbClr val="FF5050">
                  <a:tint val="66000"/>
                  <a:satMod val="160000"/>
                  <a:alpha val="69000"/>
                </a:srgbClr>
              </a:gs>
              <a:gs pos="45000">
                <a:srgbClr val="FF5050">
                  <a:tint val="44500"/>
                  <a:satMod val="160000"/>
                  <a:alpha val="86000"/>
                </a:srgbClr>
              </a:gs>
              <a:gs pos="100000">
                <a:srgbClr val="FF5050">
                  <a:tint val="23500"/>
                  <a:satMod val="160000"/>
                  <a:alpha val="75000"/>
                </a:srgbClr>
              </a:gs>
            </a:gsLst>
            <a:lin ang="5400000" scaled="1"/>
            <a:tileRect/>
          </a:gradFill>
          <a:ln>
            <a:solidFill>
              <a:srgbClr val="000000">
                <a:alpha val="81176"/>
              </a:srgbClr>
            </a:solidFill>
            <a:extLst>
              <a:ext uri="{C807C97D-BFC1-408E-A445-0C87EB9F89A2}">
                <ask:lineSketchStyleProps xmlns:ask="http://schemas.microsoft.com/office/drawing/2018/sketchyshapes" sd="74044843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6000" dirty="0">
                <a:latin typeface="Footlight MT Light" panose="0204060206030A020304" pitchFamily="18" charset="0"/>
              </a:rPr>
              <a:t>11 december</a:t>
            </a:r>
          </a:p>
          <a:p>
            <a:pPr algn="ctr"/>
            <a:endParaRPr lang="sv-SE" sz="3600" dirty="0">
              <a:latin typeface="Footlight MT Light" panose="0204060206030A020304" pitchFamily="18" charset="0"/>
            </a:endParaRPr>
          </a:p>
          <a:p>
            <a:pPr algn="ctr"/>
            <a:r>
              <a:rPr lang="sv-SE" sz="3600" dirty="0">
                <a:latin typeface="Footlight MT Light" panose="0204060206030A020304" pitchFamily="18" charset="0"/>
              </a:rPr>
              <a:t>Uppdrag:</a:t>
            </a:r>
          </a:p>
          <a:p>
            <a:pPr algn="ctr"/>
            <a:r>
              <a:rPr lang="sv-SE" sz="3600" b="1" dirty="0">
                <a:latin typeface="Footlight MT Light" panose="0204060206030A020304" pitchFamily="18" charset="0"/>
              </a:rPr>
              <a:t>Fråga hur någon mår!</a:t>
            </a:r>
          </a:p>
          <a:p>
            <a:pPr algn="ctr"/>
            <a:endParaRPr lang="sv-SE" sz="3600" b="1" dirty="0">
              <a:latin typeface="Footlight MT Light" panose="0204060206030A020304" pitchFamily="18" charset="0"/>
            </a:endParaRPr>
          </a:p>
        </p:txBody>
      </p:sp>
      <p:pic>
        <p:nvPicPr>
          <p:cNvPr id="15" name="Bildobjekt 14" descr="here4u">
            <a:extLst>
              <a:ext uri="{FF2B5EF4-FFF2-40B4-BE49-F238E27FC236}">
                <a16:creationId xmlns:a16="http://schemas.microsoft.com/office/drawing/2014/main" id="{DE5FD633-F0DA-4CBF-8DAA-C11EE4EA592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211" y="6125839"/>
            <a:ext cx="2153920" cy="487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5918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Bildobjekt 5" descr="En bild som visar inomhus, sitter, bord, glas&#10;&#10;Automatiskt genererad beskrivning">
            <a:extLst>
              <a:ext uri="{FF2B5EF4-FFF2-40B4-BE49-F238E27FC236}">
                <a16:creationId xmlns:a16="http://schemas.microsoft.com/office/drawing/2014/main" id="{528022DF-C4D8-49C8-ACAD-C68198CB7B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4" b="14514"/>
          <a:stretch/>
        </p:blipFill>
        <p:spPr>
          <a:xfrm>
            <a:off x="-111191" y="1282"/>
            <a:ext cx="12301667" cy="6856718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62401A25-E23C-4DDF-B004-16B244176259}"/>
              </a:ext>
            </a:extLst>
          </p:cNvPr>
          <p:cNvSpPr txBox="1"/>
          <p:nvPr/>
        </p:nvSpPr>
        <p:spPr>
          <a:xfrm rot="21293078">
            <a:off x="256333" y="344093"/>
            <a:ext cx="3130071" cy="2062103"/>
          </a:xfrm>
          <a:custGeom>
            <a:avLst/>
            <a:gdLst>
              <a:gd name="connsiteX0" fmla="*/ 0 w 3130071"/>
              <a:gd name="connsiteY0" fmla="*/ 0 h 2062103"/>
              <a:gd name="connsiteX1" fmla="*/ 584280 w 3130071"/>
              <a:gd name="connsiteY1" fmla="*/ 0 h 2062103"/>
              <a:gd name="connsiteX2" fmla="*/ 1012056 w 3130071"/>
              <a:gd name="connsiteY2" fmla="*/ 0 h 2062103"/>
              <a:gd name="connsiteX3" fmla="*/ 1471133 w 3130071"/>
              <a:gd name="connsiteY3" fmla="*/ 0 h 2062103"/>
              <a:gd name="connsiteX4" fmla="*/ 2024113 w 3130071"/>
              <a:gd name="connsiteY4" fmla="*/ 0 h 2062103"/>
              <a:gd name="connsiteX5" fmla="*/ 2545791 w 3130071"/>
              <a:gd name="connsiteY5" fmla="*/ 0 h 2062103"/>
              <a:gd name="connsiteX6" fmla="*/ 3130071 w 3130071"/>
              <a:gd name="connsiteY6" fmla="*/ 0 h 2062103"/>
              <a:gd name="connsiteX7" fmla="*/ 3130071 w 3130071"/>
              <a:gd name="connsiteY7" fmla="*/ 474284 h 2062103"/>
              <a:gd name="connsiteX8" fmla="*/ 3130071 w 3130071"/>
              <a:gd name="connsiteY8" fmla="*/ 1010430 h 2062103"/>
              <a:gd name="connsiteX9" fmla="*/ 3130071 w 3130071"/>
              <a:gd name="connsiteY9" fmla="*/ 1567198 h 2062103"/>
              <a:gd name="connsiteX10" fmla="*/ 3130071 w 3130071"/>
              <a:gd name="connsiteY10" fmla="*/ 2062103 h 2062103"/>
              <a:gd name="connsiteX11" fmla="*/ 2608393 w 3130071"/>
              <a:gd name="connsiteY11" fmla="*/ 2062103 h 2062103"/>
              <a:gd name="connsiteX12" fmla="*/ 2024113 w 3130071"/>
              <a:gd name="connsiteY12" fmla="*/ 2062103 h 2062103"/>
              <a:gd name="connsiteX13" fmla="*/ 1471133 w 3130071"/>
              <a:gd name="connsiteY13" fmla="*/ 2062103 h 2062103"/>
              <a:gd name="connsiteX14" fmla="*/ 949455 w 3130071"/>
              <a:gd name="connsiteY14" fmla="*/ 2062103 h 2062103"/>
              <a:gd name="connsiteX15" fmla="*/ 0 w 3130071"/>
              <a:gd name="connsiteY15" fmla="*/ 2062103 h 2062103"/>
              <a:gd name="connsiteX16" fmla="*/ 0 w 3130071"/>
              <a:gd name="connsiteY16" fmla="*/ 1505335 h 2062103"/>
              <a:gd name="connsiteX17" fmla="*/ 0 w 3130071"/>
              <a:gd name="connsiteY17" fmla="*/ 1051673 h 2062103"/>
              <a:gd name="connsiteX18" fmla="*/ 0 w 3130071"/>
              <a:gd name="connsiteY18" fmla="*/ 515526 h 2062103"/>
              <a:gd name="connsiteX19" fmla="*/ 0 w 3130071"/>
              <a:gd name="connsiteY19" fmla="*/ 0 h 206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30071" h="2062103" fill="none" extrusionOk="0">
                <a:moveTo>
                  <a:pt x="0" y="0"/>
                </a:moveTo>
                <a:cubicBezTo>
                  <a:pt x="126987" y="-43978"/>
                  <a:pt x="439635" y="40733"/>
                  <a:pt x="584280" y="0"/>
                </a:cubicBezTo>
                <a:cubicBezTo>
                  <a:pt x="728925" y="-40733"/>
                  <a:pt x="846269" y="30912"/>
                  <a:pt x="1012056" y="0"/>
                </a:cubicBezTo>
                <a:cubicBezTo>
                  <a:pt x="1177843" y="-30912"/>
                  <a:pt x="1288039" y="47026"/>
                  <a:pt x="1471133" y="0"/>
                </a:cubicBezTo>
                <a:cubicBezTo>
                  <a:pt x="1654227" y="-47026"/>
                  <a:pt x="1753538" y="37038"/>
                  <a:pt x="2024113" y="0"/>
                </a:cubicBezTo>
                <a:cubicBezTo>
                  <a:pt x="2294688" y="-37038"/>
                  <a:pt x="2289659" y="35689"/>
                  <a:pt x="2545791" y="0"/>
                </a:cubicBezTo>
                <a:cubicBezTo>
                  <a:pt x="2801923" y="-35689"/>
                  <a:pt x="2866027" y="62193"/>
                  <a:pt x="3130071" y="0"/>
                </a:cubicBezTo>
                <a:cubicBezTo>
                  <a:pt x="3175362" y="210339"/>
                  <a:pt x="3102647" y="374046"/>
                  <a:pt x="3130071" y="474284"/>
                </a:cubicBezTo>
                <a:cubicBezTo>
                  <a:pt x="3157495" y="574522"/>
                  <a:pt x="3093673" y="872774"/>
                  <a:pt x="3130071" y="1010430"/>
                </a:cubicBezTo>
                <a:cubicBezTo>
                  <a:pt x="3166469" y="1148086"/>
                  <a:pt x="3096522" y="1443902"/>
                  <a:pt x="3130071" y="1567198"/>
                </a:cubicBezTo>
                <a:cubicBezTo>
                  <a:pt x="3163620" y="1690494"/>
                  <a:pt x="3102265" y="1940889"/>
                  <a:pt x="3130071" y="2062103"/>
                </a:cubicBezTo>
                <a:cubicBezTo>
                  <a:pt x="2901599" y="2092249"/>
                  <a:pt x="2800922" y="2007841"/>
                  <a:pt x="2608393" y="2062103"/>
                </a:cubicBezTo>
                <a:cubicBezTo>
                  <a:pt x="2415864" y="2116365"/>
                  <a:pt x="2150439" y="2056811"/>
                  <a:pt x="2024113" y="2062103"/>
                </a:cubicBezTo>
                <a:cubicBezTo>
                  <a:pt x="1897787" y="2067395"/>
                  <a:pt x="1638946" y="2018484"/>
                  <a:pt x="1471133" y="2062103"/>
                </a:cubicBezTo>
                <a:cubicBezTo>
                  <a:pt x="1303320" y="2105722"/>
                  <a:pt x="1055589" y="2027940"/>
                  <a:pt x="949455" y="2062103"/>
                </a:cubicBezTo>
                <a:cubicBezTo>
                  <a:pt x="843321" y="2096266"/>
                  <a:pt x="332524" y="1976755"/>
                  <a:pt x="0" y="2062103"/>
                </a:cubicBezTo>
                <a:cubicBezTo>
                  <a:pt x="-20320" y="1841062"/>
                  <a:pt x="36727" y="1643768"/>
                  <a:pt x="0" y="1505335"/>
                </a:cubicBezTo>
                <a:cubicBezTo>
                  <a:pt x="-36727" y="1366902"/>
                  <a:pt x="42812" y="1210062"/>
                  <a:pt x="0" y="1051673"/>
                </a:cubicBezTo>
                <a:cubicBezTo>
                  <a:pt x="-42812" y="893284"/>
                  <a:pt x="11220" y="761800"/>
                  <a:pt x="0" y="515526"/>
                </a:cubicBezTo>
                <a:cubicBezTo>
                  <a:pt x="-11220" y="269252"/>
                  <a:pt x="28698" y="175930"/>
                  <a:pt x="0" y="0"/>
                </a:cubicBezTo>
                <a:close/>
              </a:path>
              <a:path w="3130071" h="2062103" stroke="0" extrusionOk="0">
                <a:moveTo>
                  <a:pt x="0" y="0"/>
                </a:moveTo>
                <a:cubicBezTo>
                  <a:pt x="246115" y="-51704"/>
                  <a:pt x="296608" y="10736"/>
                  <a:pt x="521679" y="0"/>
                </a:cubicBezTo>
                <a:cubicBezTo>
                  <a:pt x="746750" y="-10736"/>
                  <a:pt x="809332" y="34099"/>
                  <a:pt x="980756" y="0"/>
                </a:cubicBezTo>
                <a:cubicBezTo>
                  <a:pt x="1152180" y="-34099"/>
                  <a:pt x="1343219" y="52695"/>
                  <a:pt x="1439833" y="0"/>
                </a:cubicBezTo>
                <a:cubicBezTo>
                  <a:pt x="1536447" y="-52695"/>
                  <a:pt x="1752544" y="37732"/>
                  <a:pt x="1867609" y="0"/>
                </a:cubicBezTo>
                <a:cubicBezTo>
                  <a:pt x="1982674" y="-37732"/>
                  <a:pt x="2277468" y="59288"/>
                  <a:pt x="2451889" y="0"/>
                </a:cubicBezTo>
                <a:cubicBezTo>
                  <a:pt x="2626310" y="-59288"/>
                  <a:pt x="2984780" y="10435"/>
                  <a:pt x="3130071" y="0"/>
                </a:cubicBezTo>
                <a:cubicBezTo>
                  <a:pt x="3181713" y="100501"/>
                  <a:pt x="3084692" y="288405"/>
                  <a:pt x="3130071" y="474284"/>
                </a:cubicBezTo>
                <a:cubicBezTo>
                  <a:pt x="3175450" y="660163"/>
                  <a:pt x="3119352" y="828548"/>
                  <a:pt x="3130071" y="1010430"/>
                </a:cubicBezTo>
                <a:cubicBezTo>
                  <a:pt x="3140790" y="1192312"/>
                  <a:pt x="3094943" y="1318992"/>
                  <a:pt x="3130071" y="1464093"/>
                </a:cubicBezTo>
                <a:cubicBezTo>
                  <a:pt x="3165199" y="1609194"/>
                  <a:pt x="3129528" y="1804878"/>
                  <a:pt x="3130071" y="2062103"/>
                </a:cubicBezTo>
                <a:cubicBezTo>
                  <a:pt x="2922080" y="2116794"/>
                  <a:pt x="2748332" y="2013864"/>
                  <a:pt x="2639693" y="2062103"/>
                </a:cubicBezTo>
                <a:cubicBezTo>
                  <a:pt x="2531054" y="2110342"/>
                  <a:pt x="2398164" y="2060738"/>
                  <a:pt x="2180616" y="2062103"/>
                </a:cubicBezTo>
                <a:cubicBezTo>
                  <a:pt x="1963068" y="2063468"/>
                  <a:pt x="1751841" y="1992346"/>
                  <a:pt x="1596336" y="2062103"/>
                </a:cubicBezTo>
                <a:cubicBezTo>
                  <a:pt x="1440831" y="2131860"/>
                  <a:pt x="1310104" y="2051398"/>
                  <a:pt x="1043357" y="2062103"/>
                </a:cubicBezTo>
                <a:cubicBezTo>
                  <a:pt x="776610" y="2072808"/>
                  <a:pt x="720909" y="2044474"/>
                  <a:pt x="584280" y="2062103"/>
                </a:cubicBezTo>
                <a:cubicBezTo>
                  <a:pt x="447651" y="2079732"/>
                  <a:pt x="196377" y="2007865"/>
                  <a:pt x="0" y="2062103"/>
                </a:cubicBezTo>
                <a:cubicBezTo>
                  <a:pt x="-3289" y="1846314"/>
                  <a:pt x="32829" y="1767617"/>
                  <a:pt x="0" y="1567198"/>
                </a:cubicBezTo>
                <a:cubicBezTo>
                  <a:pt x="-32829" y="1366779"/>
                  <a:pt x="61483" y="1225107"/>
                  <a:pt x="0" y="1010430"/>
                </a:cubicBezTo>
                <a:cubicBezTo>
                  <a:pt x="-61483" y="795753"/>
                  <a:pt x="4404" y="759303"/>
                  <a:pt x="0" y="556768"/>
                </a:cubicBezTo>
                <a:cubicBezTo>
                  <a:pt x="-4404" y="354233"/>
                  <a:pt x="61786" y="117506"/>
                  <a:pt x="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82000"/>
            </a:schemeClr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90561558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here4u:s</a:t>
            </a:r>
          </a:p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Uppdragskalender</a:t>
            </a:r>
          </a:p>
          <a:p>
            <a:pPr algn="ctr"/>
            <a:endParaRPr lang="sv-SE" sz="2400" dirty="0">
              <a:latin typeface="Footlight MT Light" panose="0204060206030A020304" pitchFamily="18" charset="0"/>
              <a:cs typeface="Cavolini" panose="03000502040302020204" pitchFamily="66" charset="0"/>
            </a:endParaRPr>
          </a:p>
          <a:p>
            <a:pPr algn="ctr"/>
            <a:r>
              <a:rPr lang="sv-SE" sz="2400" dirty="0">
                <a:latin typeface="Footlight MT Light" panose="0204060206030A020304" pitchFamily="18" charset="0"/>
                <a:cs typeface="Cavolini" panose="03000502040302020204" pitchFamily="66" charset="0"/>
              </a:rPr>
              <a:t>Gör goda gärningar med oss varje dag!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6ED1887-3FEE-4517-99C9-12B568FC66D9}"/>
              </a:ext>
            </a:extLst>
          </p:cNvPr>
          <p:cNvSpPr txBox="1"/>
          <p:nvPr/>
        </p:nvSpPr>
        <p:spPr>
          <a:xfrm>
            <a:off x="874983" y="2749007"/>
            <a:ext cx="6143653" cy="3785652"/>
          </a:xfrm>
          <a:custGeom>
            <a:avLst/>
            <a:gdLst>
              <a:gd name="connsiteX0" fmla="*/ 0 w 6143653"/>
              <a:gd name="connsiteY0" fmla="*/ 0 h 3785652"/>
              <a:gd name="connsiteX1" fmla="*/ 619950 w 6143653"/>
              <a:gd name="connsiteY1" fmla="*/ 0 h 3785652"/>
              <a:gd name="connsiteX2" fmla="*/ 1055591 w 6143653"/>
              <a:gd name="connsiteY2" fmla="*/ 0 h 3785652"/>
              <a:gd name="connsiteX3" fmla="*/ 1491232 w 6143653"/>
              <a:gd name="connsiteY3" fmla="*/ 0 h 3785652"/>
              <a:gd name="connsiteX4" fmla="*/ 2172619 w 6143653"/>
              <a:gd name="connsiteY4" fmla="*/ 0 h 3785652"/>
              <a:gd name="connsiteX5" fmla="*/ 2608260 w 6143653"/>
              <a:gd name="connsiteY5" fmla="*/ 0 h 3785652"/>
              <a:gd name="connsiteX6" fmla="*/ 3228210 w 6143653"/>
              <a:gd name="connsiteY6" fmla="*/ 0 h 3785652"/>
              <a:gd name="connsiteX7" fmla="*/ 3663851 w 6143653"/>
              <a:gd name="connsiteY7" fmla="*/ 0 h 3785652"/>
              <a:gd name="connsiteX8" fmla="*/ 4099492 w 6143653"/>
              <a:gd name="connsiteY8" fmla="*/ 0 h 3785652"/>
              <a:gd name="connsiteX9" fmla="*/ 4535133 w 6143653"/>
              <a:gd name="connsiteY9" fmla="*/ 0 h 3785652"/>
              <a:gd name="connsiteX10" fmla="*/ 4970774 w 6143653"/>
              <a:gd name="connsiteY10" fmla="*/ 0 h 3785652"/>
              <a:gd name="connsiteX11" fmla="*/ 5652161 w 6143653"/>
              <a:gd name="connsiteY11" fmla="*/ 0 h 3785652"/>
              <a:gd name="connsiteX12" fmla="*/ 6143653 w 6143653"/>
              <a:gd name="connsiteY12" fmla="*/ 0 h 3785652"/>
              <a:gd name="connsiteX13" fmla="*/ 6143653 w 6143653"/>
              <a:gd name="connsiteY13" fmla="*/ 502951 h 3785652"/>
              <a:gd name="connsiteX14" fmla="*/ 6143653 w 6143653"/>
              <a:gd name="connsiteY14" fmla="*/ 1119471 h 3785652"/>
              <a:gd name="connsiteX15" fmla="*/ 6143653 w 6143653"/>
              <a:gd name="connsiteY15" fmla="*/ 1546709 h 3785652"/>
              <a:gd name="connsiteX16" fmla="*/ 6143653 w 6143653"/>
              <a:gd name="connsiteY16" fmla="*/ 2163230 h 3785652"/>
              <a:gd name="connsiteX17" fmla="*/ 6143653 w 6143653"/>
              <a:gd name="connsiteY17" fmla="*/ 2704037 h 3785652"/>
              <a:gd name="connsiteX18" fmla="*/ 6143653 w 6143653"/>
              <a:gd name="connsiteY18" fmla="*/ 3169132 h 3785652"/>
              <a:gd name="connsiteX19" fmla="*/ 6143653 w 6143653"/>
              <a:gd name="connsiteY19" fmla="*/ 3785652 h 3785652"/>
              <a:gd name="connsiteX20" fmla="*/ 5708012 w 6143653"/>
              <a:gd name="connsiteY20" fmla="*/ 3785652 h 3785652"/>
              <a:gd name="connsiteX21" fmla="*/ 5210935 w 6143653"/>
              <a:gd name="connsiteY21" fmla="*/ 3785652 h 3785652"/>
              <a:gd name="connsiteX22" fmla="*/ 4590984 w 6143653"/>
              <a:gd name="connsiteY22" fmla="*/ 3785652 h 3785652"/>
              <a:gd name="connsiteX23" fmla="*/ 3909597 w 6143653"/>
              <a:gd name="connsiteY23" fmla="*/ 3785652 h 3785652"/>
              <a:gd name="connsiteX24" fmla="*/ 3289647 w 6143653"/>
              <a:gd name="connsiteY24" fmla="*/ 3785652 h 3785652"/>
              <a:gd name="connsiteX25" fmla="*/ 2669696 w 6143653"/>
              <a:gd name="connsiteY25" fmla="*/ 3785652 h 3785652"/>
              <a:gd name="connsiteX26" fmla="*/ 2295492 w 6143653"/>
              <a:gd name="connsiteY26" fmla="*/ 3785652 h 3785652"/>
              <a:gd name="connsiteX27" fmla="*/ 1614105 w 6143653"/>
              <a:gd name="connsiteY27" fmla="*/ 3785652 h 3785652"/>
              <a:gd name="connsiteX28" fmla="*/ 1178464 w 6143653"/>
              <a:gd name="connsiteY28" fmla="*/ 3785652 h 3785652"/>
              <a:gd name="connsiteX29" fmla="*/ 681387 w 6143653"/>
              <a:gd name="connsiteY29" fmla="*/ 3785652 h 3785652"/>
              <a:gd name="connsiteX30" fmla="*/ 0 w 6143653"/>
              <a:gd name="connsiteY30" fmla="*/ 3785652 h 3785652"/>
              <a:gd name="connsiteX31" fmla="*/ 0 w 6143653"/>
              <a:gd name="connsiteY31" fmla="*/ 3358414 h 3785652"/>
              <a:gd name="connsiteX32" fmla="*/ 0 w 6143653"/>
              <a:gd name="connsiteY32" fmla="*/ 2931176 h 3785652"/>
              <a:gd name="connsiteX33" fmla="*/ 0 w 6143653"/>
              <a:gd name="connsiteY33" fmla="*/ 2466082 h 3785652"/>
              <a:gd name="connsiteX34" fmla="*/ 0 w 6143653"/>
              <a:gd name="connsiteY34" fmla="*/ 1887418 h 3785652"/>
              <a:gd name="connsiteX35" fmla="*/ 0 w 6143653"/>
              <a:gd name="connsiteY35" fmla="*/ 1308754 h 3785652"/>
              <a:gd name="connsiteX36" fmla="*/ 0 w 6143653"/>
              <a:gd name="connsiteY36" fmla="*/ 805803 h 3785652"/>
              <a:gd name="connsiteX37" fmla="*/ 0 w 6143653"/>
              <a:gd name="connsiteY37" fmla="*/ 0 h 378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143653" h="3785652" fill="none" extrusionOk="0">
                <a:moveTo>
                  <a:pt x="0" y="0"/>
                </a:moveTo>
                <a:cubicBezTo>
                  <a:pt x="259325" y="-50552"/>
                  <a:pt x="495397" y="33207"/>
                  <a:pt x="619950" y="0"/>
                </a:cubicBezTo>
                <a:cubicBezTo>
                  <a:pt x="744503" y="-33207"/>
                  <a:pt x="844934" y="43487"/>
                  <a:pt x="1055591" y="0"/>
                </a:cubicBezTo>
                <a:cubicBezTo>
                  <a:pt x="1266248" y="-43487"/>
                  <a:pt x="1306762" y="38621"/>
                  <a:pt x="1491232" y="0"/>
                </a:cubicBezTo>
                <a:cubicBezTo>
                  <a:pt x="1675702" y="-38621"/>
                  <a:pt x="1880265" y="40946"/>
                  <a:pt x="2172619" y="0"/>
                </a:cubicBezTo>
                <a:cubicBezTo>
                  <a:pt x="2464973" y="-40946"/>
                  <a:pt x="2502092" y="20001"/>
                  <a:pt x="2608260" y="0"/>
                </a:cubicBezTo>
                <a:cubicBezTo>
                  <a:pt x="2714428" y="-20001"/>
                  <a:pt x="3071898" y="26884"/>
                  <a:pt x="3228210" y="0"/>
                </a:cubicBezTo>
                <a:cubicBezTo>
                  <a:pt x="3384522" y="-26884"/>
                  <a:pt x="3497971" y="51664"/>
                  <a:pt x="3663851" y="0"/>
                </a:cubicBezTo>
                <a:cubicBezTo>
                  <a:pt x="3829731" y="-51664"/>
                  <a:pt x="3989655" y="4208"/>
                  <a:pt x="4099492" y="0"/>
                </a:cubicBezTo>
                <a:cubicBezTo>
                  <a:pt x="4209329" y="-4208"/>
                  <a:pt x="4323314" y="5950"/>
                  <a:pt x="4535133" y="0"/>
                </a:cubicBezTo>
                <a:cubicBezTo>
                  <a:pt x="4746952" y="-5950"/>
                  <a:pt x="4779102" y="31120"/>
                  <a:pt x="4970774" y="0"/>
                </a:cubicBezTo>
                <a:cubicBezTo>
                  <a:pt x="5162446" y="-31120"/>
                  <a:pt x="5372454" y="26565"/>
                  <a:pt x="5652161" y="0"/>
                </a:cubicBezTo>
                <a:cubicBezTo>
                  <a:pt x="5931868" y="-26565"/>
                  <a:pt x="5950885" y="22413"/>
                  <a:pt x="6143653" y="0"/>
                </a:cubicBezTo>
                <a:cubicBezTo>
                  <a:pt x="6166828" y="149129"/>
                  <a:pt x="6111209" y="290746"/>
                  <a:pt x="6143653" y="502951"/>
                </a:cubicBezTo>
                <a:cubicBezTo>
                  <a:pt x="6176097" y="715156"/>
                  <a:pt x="6074231" y="868998"/>
                  <a:pt x="6143653" y="1119471"/>
                </a:cubicBezTo>
                <a:cubicBezTo>
                  <a:pt x="6213075" y="1369944"/>
                  <a:pt x="6131069" y="1420957"/>
                  <a:pt x="6143653" y="1546709"/>
                </a:cubicBezTo>
                <a:cubicBezTo>
                  <a:pt x="6156237" y="1672461"/>
                  <a:pt x="6112463" y="1923392"/>
                  <a:pt x="6143653" y="2163230"/>
                </a:cubicBezTo>
                <a:cubicBezTo>
                  <a:pt x="6174843" y="2403068"/>
                  <a:pt x="6132459" y="2561441"/>
                  <a:pt x="6143653" y="2704037"/>
                </a:cubicBezTo>
                <a:cubicBezTo>
                  <a:pt x="6154847" y="2846633"/>
                  <a:pt x="6089401" y="3002233"/>
                  <a:pt x="6143653" y="3169132"/>
                </a:cubicBezTo>
                <a:cubicBezTo>
                  <a:pt x="6197905" y="3336032"/>
                  <a:pt x="6084768" y="3605355"/>
                  <a:pt x="6143653" y="3785652"/>
                </a:cubicBezTo>
                <a:cubicBezTo>
                  <a:pt x="6009732" y="3812278"/>
                  <a:pt x="5904699" y="3738498"/>
                  <a:pt x="5708012" y="3785652"/>
                </a:cubicBezTo>
                <a:cubicBezTo>
                  <a:pt x="5511325" y="3832806"/>
                  <a:pt x="5391545" y="3772186"/>
                  <a:pt x="5210935" y="3785652"/>
                </a:cubicBezTo>
                <a:cubicBezTo>
                  <a:pt x="5030325" y="3799118"/>
                  <a:pt x="4807410" y="3750488"/>
                  <a:pt x="4590984" y="3785652"/>
                </a:cubicBezTo>
                <a:cubicBezTo>
                  <a:pt x="4374558" y="3820816"/>
                  <a:pt x="4234164" y="3736740"/>
                  <a:pt x="3909597" y="3785652"/>
                </a:cubicBezTo>
                <a:cubicBezTo>
                  <a:pt x="3585030" y="3834564"/>
                  <a:pt x="3438161" y="3744448"/>
                  <a:pt x="3289647" y="3785652"/>
                </a:cubicBezTo>
                <a:cubicBezTo>
                  <a:pt x="3141133" y="3826856"/>
                  <a:pt x="2818483" y="3750584"/>
                  <a:pt x="2669696" y="3785652"/>
                </a:cubicBezTo>
                <a:cubicBezTo>
                  <a:pt x="2520909" y="3820720"/>
                  <a:pt x="2414142" y="3784869"/>
                  <a:pt x="2295492" y="3785652"/>
                </a:cubicBezTo>
                <a:cubicBezTo>
                  <a:pt x="2176842" y="3786435"/>
                  <a:pt x="1868138" y="3775446"/>
                  <a:pt x="1614105" y="3785652"/>
                </a:cubicBezTo>
                <a:cubicBezTo>
                  <a:pt x="1360072" y="3795858"/>
                  <a:pt x="1299901" y="3757374"/>
                  <a:pt x="1178464" y="3785652"/>
                </a:cubicBezTo>
                <a:cubicBezTo>
                  <a:pt x="1057027" y="3813930"/>
                  <a:pt x="887295" y="3738258"/>
                  <a:pt x="681387" y="3785652"/>
                </a:cubicBezTo>
                <a:cubicBezTo>
                  <a:pt x="475479" y="3833046"/>
                  <a:pt x="213841" y="3733523"/>
                  <a:pt x="0" y="3785652"/>
                </a:cubicBezTo>
                <a:cubicBezTo>
                  <a:pt x="-43888" y="3657121"/>
                  <a:pt x="15165" y="3446146"/>
                  <a:pt x="0" y="3358414"/>
                </a:cubicBezTo>
                <a:cubicBezTo>
                  <a:pt x="-15165" y="3270682"/>
                  <a:pt x="13851" y="3039858"/>
                  <a:pt x="0" y="2931176"/>
                </a:cubicBezTo>
                <a:cubicBezTo>
                  <a:pt x="-13851" y="2822494"/>
                  <a:pt x="43721" y="2566142"/>
                  <a:pt x="0" y="2466082"/>
                </a:cubicBezTo>
                <a:cubicBezTo>
                  <a:pt x="-43721" y="2366022"/>
                  <a:pt x="12941" y="2057631"/>
                  <a:pt x="0" y="1887418"/>
                </a:cubicBezTo>
                <a:cubicBezTo>
                  <a:pt x="-12941" y="1717205"/>
                  <a:pt x="19751" y="1528403"/>
                  <a:pt x="0" y="1308754"/>
                </a:cubicBezTo>
                <a:cubicBezTo>
                  <a:pt x="-19751" y="1089105"/>
                  <a:pt x="13181" y="970204"/>
                  <a:pt x="0" y="805803"/>
                </a:cubicBezTo>
                <a:cubicBezTo>
                  <a:pt x="-13181" y="641402"/>
                  <a:pt x="58508" y="189309"/>
                  <a:pt x="0" y="0"/>
                </a:cubicBezTo>
                <a:close/>
              </a:path>
              <a:path w="6143653" h="3785652" stroke="0" extrusionOk="0">
                <a:moveTo>
                  <a:pt x="0" y="0"/>
                </a:moveTo>
                <a:cubicBezTo>
                  <a:pt x="180202" y="-216"/>
                  <a:pt x="423542" y="7981"/>
                  <a:pt x="558514" y="0"/>
                </a:cubicBezTo>
                <a:cubicBezTo>
                  <a:pt x="693486" y="-7981"/>
                  <a:pt x="916628" y="51145"/>
                  <a:pt x="1055591" y="0"/>
                </a:cubicBezTo>
                <a:cubicBezTo>
                  <a:pt x="1194554" y="-51145"/>
                  <a:pt x="1521432" y="19623"/>
                  <a:pt x="1736978" y="0"/>
                </a:cubicBezTo>
                <a:cubicBezTo>
                  <a:pt x="1952524" y="-19623"/>
                  <a:pt x="2026990" y="51565"/>
                  <a:pt x="2295492" y="0"/>
                </a:cubicBezTo>
                <a:cubicBezTo>
                  <a:pt x="2563994" y="-51565"/>
                  <a:pt x="2545170" y="42327"/>
                  <a:pt x="2792570" y="0"/>
                </a:cubicBezTo>
                <a:cubicBezTo>
                  <a:pt x="3039970" y="-42327"/>
                  <a:pt x="3199117" y="7843"/>
                  <a:pt x="3351083" y="0"/>
                </a:cubicBezTo>
                <a:cubicBezTo>
                  <a:pt x="3503049" y="-7843"/>
                  <a:pt x="3862008" y="7450"/>
                  <a:pt x="4032470" y="0"/>
                </a:cubicBezTo>
                <a:cubicBezTo>
                  <a:pt x="4202932" y="-7450"/>
                  <a:pt x="4346128" y="45786"/>
                  <a:pt x="4529548" y="0"/>
                </a:cubicBezTo>
                <a:cubicBezTo>
                  <a:pt x="4712968" y="-45786"/>
                  <a:pt x="5005125" y="76523"/>
                  <a:pt x="5210935" y="0"/>
                </a:cubicBezTo>
                <a:cubicBezTo>
                  <a:pt x="5416745" y="-76523"/>
                  <a:pt x="5885896" y="95363"/>
                  <a:pt x="6143653" y="0"/>
                </a:cubicBezTo>
                <a:cubicBezTo>
                  <a:pt x="6175424" y="125235"/>
                  <a:pt x="6138702" y="323661"/>
                  <a:pt x="6143653" y="427238"/>
                </a:cubicBezTo>
                <a:cubicBezTo>
                  <a:pt x="6148604" y="530815"/>
                  <a:pt x="6110292" y="679428"/>
                  <a:pt x="6143653" y="854476"/>
                </a:cubicBezTo>
                <a:cubicBezTo>
                  <a:pt x="6177014" y="1029524"/>
                  <a:pt x="6093074" y="1192133"/>
                  <a:pt x="6143653" y="1281714"/>
                </a:cubicBezTo>
                <a:cubicBezTo>
                  <a:pt x="6194232" y="1371295"/>
                  <a:pt x="6107823" y="1574400"/>
                  <a:pt x="6143653" y="1860378"/>
                </a:cubicBezTo>
                <a:cubicBezTo>
                  <a:pt x="6179483" y="2146356"/>
                  <a:pt x="6088552" y="2229796"/>
                  <a:pt x="6143653" y="2325472"/>
                </a:cubicBezTo>
                <a:cubicBezTo>
                  <a:pt x="6198754" y="2421148"/>
                  <a:pt x="6136301" y="2611761"/>
                  <a:pt x="6143653" y="2828423"/>
                </a:cubicBezTo>
                <a:cubicBezTo>
                  <a:pt x="6151005" y="3045085"/>
                  <a:pt x="6045039" y="3461008"/>
                  <a:pt x="6143653" y="3785652"/>
                </a:cubicBezTo>
                <a:cubicBezTo>
                  <a:pt x="5860296" y="3792673"/>
                  <a:pt x="5765215" y="3752466"/>
                  <a:pt x="5462266" y="3785652"/>
                </a:cubicBezTo>
                <a:cubicBezTo>
                  <a:pt x="5159317" y="3818838"/>
                  <a:pt x="4997209" y="3740175"/>
                  <a:pt x="4842316" y="3785652"/>
                </a:cubicBezTo>
                <a:cubicBezTo>
                  <a:pt x="4687423" y="3831129"/>
                  <a:pt x="4461053" y="3743375"/>
                  <a:pt x="4222365" y="3785652"/>
                </a:cubicBezTo>
                <a:cubicBezTo>
                  <a:pt x="3983677" y="3827929"/>
                  <a:pt x="3835922" y="3776125"/>
                  <a:pt x="3602415" y="3785652"/>
                </a:cubicBezTo>
                <a:cubicBezTo>
                  <a:pt x="3368908" y="3795179"/>
                  <a:pt x="3254017" y="3719784"/>
                  <a:pt x="3043901" y="3785652"/>
                </a:cubicBezTo>
                <a:cubicBezTo>
                  <a:pt x="2833785" y="3851520"/>
                  <a:pt x="2669030" y="3737636"/>
                  <a:pt x="2546823" y="3785652"/>
                </a:cubicBezTo>
                <a:cubicBezTo>
                  <a:pt x="2424616" y="3833668"/>
                  <a:pt x="2230733" y="3743492"/>
                  <a:pt x="2049746" y="3785652"/>
                </a:cubicBezTo>
                <a:cubicBezTo>
                  <a:pt x="1868759" y="3827812"/>
                  <a:pt x="1579808" y="3778567"/>
                  <a:pt x="1429796" y="3785652"/>
                </a:cubicBezTo>
                <a:cubicBezTo>
                  <a:pt x="1279784" y="3792737"/>
                  <a:pt x="1071479" y="3747506"/>
                  <a:pt x="748409" y="3785652"/>
                </a:cubicBezTo>
                <a:cubicBezTo>
                  <a:pt x="425339" y="3823798"/>
                  <a:pt x="230889" y="3715694"/>
                  <a:pt x="0" y="3785652"/>
                </a:cubicBezTo>
                <a:cubicBezTo>
                  <a:pt x="-7645" y="3510036"/>
                  <a:pt x="40968" y="3391454"/>
                  <a:pt x="0" y="3206988"/>
                </a:cubicBezTo>
                <a:cubicBezTo>
                  <a:pt x="-40968" y="3022522"/>
                  <a:pt x="46099" y="2925886"/>
                  <a:pt x="0" y="2666181"/>
                </a:cubicBezTo>
                <a:cubicBezTo>
                  <a:pt x="-46099" y="2406476"/>
                  <a:pt x="63535" y="2334794"/>
                  <a:pt x="0" y="2049660"/>
                </a:cubicBezTo>
                <a:cubicBezTo>
                  <a:pt x="-63535" y="1764526"/>
                  <a:pt x="68" y="1634212"/>
                  <a:pt x="0" y="1433140"/>
                </a:cubicBezTo>
                <a:cubicBezTo>
                  <a:pt x="-68" y="1232068"/>
                  <a:pt x="16739" y="1051269"/>
                  <a:pt x="0" y="892332"/>
                </a:cubicBezTo>
                <a:cubicBezTo>
                  <a:pt x="-16739" y="733395"/>
                  <a:pt x="40580" y="554399"/>
                  <a:pt x="0" y="465094"/>
                </a:cubicBezTo>
                <a:cubicBezTo>
                  <a:pt x="-40580" y="375789"/>
                  <a:pt x="22449" y="117543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rgbClr val="FF5050">
                  <a:tint val="66000"/>
                  <a:satMod val="160000"/>
                  <a:alpha val="69000"/>
                </a:srgbClr>
              </a:gs>
              <a:gs pos="45000">
                <a:srgbClr val="FF5050">
                  <a:tint val="44500"/>
                  <a:satMod val="160000"/>
                  <a:alpha val="86000"/>
                </a:srgbClr>
              </a:gs>
              <a:gs pos="100000">
                <a:srgbClr val="FF5050">
                  <a:tint val="23500"/>
                  <a:satMod val="160000"/>
                  <a:alpha val="75000"/>
                </a:srgbClr>
              </a:gs>
            </a:gsLst>
            <a:lin ang="5400000" scaled="1"/>
            <a:tileRect/>
          </a:gradFill>
          <a:ln>
            <a:solidFill>
              <a:srgbClr val="000000">
                <a:alpha val="81176"/>
              </a:srgbClr>
            </a:solidFill>
            <a:extLst>
              <a:ext uri="{C807C97D-BFC1-408E-A445-0C87EB9F89A2}">
                <ask:lineSketchStyleProps xmlns:ask="http://schemas.microsoft.com/office/drawing/2018/sketchyshapes" sd="74044843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6000" dirty="0">
                <a:latin typeface="Footlight MT Light" panose="0204060206030A020304" pitchFamily="18" charset="0"/>
              </a:rPr>
              <a:t>12 december</a:t>
            </a:r>
          </a:p>
          <a:p>
            <a:pPr algn="ctr"/>
            <a:endParaRPr lang="sv-SE" sz="3600" dirty="0">
              <a:latin typeface="Footlight MT Light" panose="0204060206030A020304" pitchFamily="18" charset="0"/>
            </a:endParaRPr>
          </a:p>
          <a:p>
            <a:pPr algn="ctr"/>
            <a:r>
              <a:rPr lang="sv-SE" sz="3600" dirty="0">
                <a:latin typeface="Footlight MT Light" panose="0204060206030A020304" pitchFamily="18" charset="0"/>
              </a:rPr>
              <a:t>Uppdrag:</a:t>
            </a:r>
          </a:p>
          <a:p>
            <a:pPr algn="ctr"/>
            <a:r>
              <a:rPr lang="sv-SE" sz="3600" b="1" dirty="0">
                <a:latin typeface="Footlight MT Light" panose="0204060206030A020304" pitchFamily="18" charset="0"/>
              </a:rPr>
              <a:t>Tala om för en vän hur mycket han/hon/hen betyder för dig!</a:t>
            </a:r>
          </a:p>
          <a:p>
            <a:pPr algn="ctr"/>
            <a:endParaRPr lang="sv-SE" sz="3600" b="1" dirty="0">
              <a:latin typeface="Footlight MT Light" panose="0204060206030A020304" pitchFamily="18" charset="0"/>
            </a:endParaRPr>
          </a:p>
        </p:txBody>
      </p:sp>
      <p:pic>
        <p:nvPicPr>
          <p:cNvPr id="15" name="Bildobjekt 14" descr="here4u">
            <a:extLst>
              <a:ext uri="{FF2B5EF4-FFF2-40B4-BE49-F238E27FC236}">
                <a16:creationId xmlns:a16="http://schemas.microsoft.com/office/drawing/2014/main" id="{DE5FD633-F0DA-4CBF-8DAA-C11EE4EA592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211" y="6125839"/>
            <a:ext cx="2153920" cy="487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476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Bildobjekt 5" descr="En bild som visar inomhus, sitter, bord, glas&#10;&#10;Automatiskt genererad beskrivning">
            <a:extLst>
              <a:ext uri="{FF2B5EF4-FFF2-40B4-BE49-F238E27FC236}">
                <a16:creationId xmlns:a16="http://schemas.microsoft.com/office/drawing/2014/main" id="{528022DF-C4D8-49C8-ACAD-C68198CB7B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4" b="14514"/>
          <a:stretch/>
        </p:blipFill>
        <p:spPr>
          <a:xfrm>
            <a:off x="-111191" y="1282"/>
            <a:ext cx="12301667" cy="6856718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62401A25-E23C-4DDF-B004-16B244176259}"/>
              </a:ext>
            </a:extLst>
          </p:cNvPr>
          <p:cNvSpPr txBox="1"/>
          <p:nvPr/>
        </p:nvSpPr>
        <p:spPr>
          <a:xfrm rot="21293078">
            <a:off x="256333" y="344093"/>
            <a:ext cx="3130071" cy="2062103"/>
          </a:xfrm>
          <a:custGeom>
            <a:avLst/>
            <a:gdLst>
              <a:gd name="connsiteX0" fmla="*/ 0 w 3130071"/>
              <a:gd name="connsiteY0" fmla="*/ 0 h 2062103"/>
              <a:gd name="connsiteX1" fmla="*/ 584280 w 3130071"/>
              <a:gd name="connsiteY1" fmla="*/ 0 h 2062103"/>
              <a:gd name="connsiteX2" fmla="*/ 1012056 w 3130071"/>
              <a:gd name="connsiteY2" fmla="*/ 0 h 2062103"/>
              <a:gd name="connsiteX3" fmla="*/ 1471133 w 3130071"/>
              <a:gd name="connsiteY3" fmla="*/ 0 h 2062103"/>
              <a:gd name="connsiteX4" fmla="*/ 2024113 w 3130071"/>
              <a:gd name="connsiteY4" fmla="*/ 0 h 2062103"/>
              <a:gd name="connsiteX5" fmla="*/ 2545791 w 3130071"/>
              <a:gd name="connsiteY5" fmla="*/ 0 h 2062103"/>
              <a:gd name="connsiteX6" fmla="*/ 3130071 w 3130071"/>
              <a:gd name="connsiteY6" fmla="*/ 0 h 2062103"/>
              <a:gd name="connsiteX7" fmla="*/ 3130071 w 3130071"/>
              <a:gd name="connsiteY7" fmla="*/ 474284 h 2062103"/>
              <a:gd name="connsiteX8" fmla="*/ 3130071 w 3130071"/>
              <a:gd name="connsiteY8" fmla="*/ 1010430 h 2062103"/>
              <a:gd name="connsiteX9" fmla="*/ 3130071 w 3130071"/>
              <a:gd name="connsiteY9" fmla="*/ 1567198 h 2062103"/>
              <a:gd name="connsiteX10" fmla="*/ 3130071 w 3130071"/>
              <a:gd name="connsiteY10" fmla="*/ 2062103 h 2062103"/>
              <a:gd name="connsiteX11" fmla="*/ 2608393 w 3130071"/>
              <a:gd name="connsiteY11" fmla="*/ 2062103 h 2062103"/>
              <a:gd name="connsiteX12" fmla="*/ 2024113 w 3130071"/>
              <a:gd name="connsiteY12" fmla="*/ 2062103 h 2062103"/>
              <a:gd name="connsiteX13" fmla="*/ 1471133 w 3130071"/>
              <a:gd name="connsiteY13" fmla="*/ 2062103 h 2062103"/>
              <a:gd name="connsiteX14" fmla="*/ 949455 w 3130071"/>
              <a:gd name="connsiteY14" fmla="*/ 2062103 h 2062103"/>
              <a:gd name="connsiteX15" fmla="*/ 0 w 3130071"/>
              <a:gd name="connsiteY15" fmla="*/ 2062103 h 2062103"/>
              <a:gd name="connsiteX16" fmla="*/ 0 w 3130071"/>
              <a:gd name="connsiteY16" fmla="*/ 1505335 h 2062103"/>
              <a:gd name="connsiteX17" fmla="*/ 0 w 3130071"/>
              <a:gd name="connsiteY17" fmla="*/ 1051673 h 2062103"/>
              <a:gd name="connsiteX18" fmla="*/ 0 w 3130071"/>
              <a:gd name="connsiteY18" fmla="*/ 515526 h 2062103"/>
              <a:gd name="connsiteX19" fmla="*/ 0 w 3130071"/>
              <a:gd name="connsiteY19" fmla="*/ 0 h 206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30071" h="2062103" fill="none" extrusionOk="0">
                <a:moveTo>
                  <a:pt x="0" y="0"/>
                </a:moveTo>
                <a:cubicBezTo>
                  <a:pt x="126987" y="-43978"/>
                  <a:pt x="439635" y="40733"/>
                  <a:pt x="584280" y="0"/>
                </a:cubicBezTo>
                <a:cubicBezTo>
                  <a:pt x="728925" y="-40733"/>
                  <a:pt x="846269" y="30912"/>
                  <a:pt x="1012056" y="0"/>
                </a:cubicBezTo>
                <a:cubicBezTo>
                  <a:pt x="1177843" y="-30912"/>
                  <a:pt x="1288039" y="47026"/>
                  <a:pt x="1471133" y="0"/>
                </a:cubicBezTo>
                <a:cubicBezTo>
                  <a:pt x="1654227" y="-47026"/>
                  <a:pt x="1753538" y="37038"/>
                  <a:pt x="2024113" y="0"/>
                </a:cubicBezTo>
                <a:cubicBezTo>
                  <a:pt x="2294688" y="-37038"/>
                  <a:pt x="2289659" y="35689"/>
                  <a:pt x="2545791" y="0"/>
                </a:cubicBezTo>
                <a:cubicBezTo>
                  <a:pt x="2801923" y="-35689"/>
                  <a:pt x="2866027" y="62193"/>
                  <a:pt x="3130071" y="0"/>
                </a:cubicBezTo>
                <a:cubicBezTo>
                  <a:pt x="3175362" y="210339"/>
                  <a:pt x="3102647" y="374046"/>
                  <a:pt x="3130071" y="474284"/>
                </a:cubicBezTo>
                <a:cubicBezTo>
                  <a:pt x="3157495" y="574522"/>
                  <a:pt x="3093673" y="872774"/>
                  <a:pt x="3130071" y="1010430"/>
                </a:cubicBezTo>
                <a:cubicBezTo>
                  <a:pt x="3166469" y="1148086"/>
                  <a:pt x="3096522" y="1443902"/>
                  <a:pt x="3130071" y="1567198"/>
                </a:cubicBezTo>
                <a:cubicBezTo>
                  <a:pt x="3163620" y="1690494"/>
                  <a:pt x="3102265" y="1940889"/>
                  <a:pt x="3130071" y="2062103"/>
                </a:cubicBezTo>
                <a:cubicBezTo>
                  <a:pt x="2901599" y="2092249"/>
                  <a:pt x="2800922" y="2007841"/>
                  <a:pt x="2608393" y="2062103"/>
                </a:cubicBezTo>
                <a:cubicBezTo>
                  <a:pt x="2415864" y="2116365"/>
                  <a:pt x="2150439" y="2056811"/>
                  <a:pt x="2024113" y="2062103"/>
                </a:cubicBezTo>
                <a:cubicBezTo>
                  <a:pt x="1897787" y="2067395"/>
                  <a:pt x="1638946" y="2018484"/>
                  <a:pt x="1471133" y="2062103"/>
                </a:cubicBezTo>
                <a:cubicBezTo>
                  <a:pt x="1303320" y="2105722"/>
                  <a:pt x="1055589" y="2027940"/>
                  <a:pt x="949455" y="2062103"/>
                </a:cubicBezTo>
                <a:cubicBezTo>
                  <a:pt x="843321" y="2096266"/>
                  <a:pt x="332524" y="1976755"/>
                  <a:pt x="0" y="2062103"/>
                </a:cubicBezTo>
                <a:cubicBezTo>
                  <a:pt x="-20320" y="1841062"/>
                  <a:pt x="36727" y="1643768"/>
                  <a:pt x="0" y="1505335"/>
                </a:cubicBezTo>
                <a:cubicBezTo>
                  <a:pt x="-36727" y="1366902"/>
                  <a:pt x="42812" y="1210062"/>
                  <a:pt x="0" y="1051673"/>
                </a:cubicBezTo>
                <a:cubicBezTo>
                  <a:pt x="-42812" y="893284"/>
                  <a:pt x="11220" y="761800"/>
                  <a:pt x="0" y="515526"/>
                </a:cubicBezTo>
                <a:cubicBezTo>
                  <a:pt x="-11220" y="269252"/>
                  <a:pt x="28698" y="175930"/>
                  <a:pt x="0" y="0"/>
                </a:cubicBezTo>
                <a:close/>
              </a:path>
              <a:path w="3130071" h="2062103" stroke="0" extrusionOk="0">
                <a:moveTo>
                  <a:pt x="0" y="0"/>
                </a:moveTo>
                <a:cubicBezTo>
                  <a:pt x="246115" y="-51704"/>
                  <a:pt x="296608" y="10736"/>
                  <a:pt x="521679" y="0"/>
                </a:cubicBezTo>
                <a:cubicBezTo>
                  <a:pt x="746750" y="-10736"/>
                  <a:pt x="809332" y="34099"/>
                  <a:pt x="980756" y="0"/>
                </a:cubicBezTo>
                <a:cubicBezTo>
                  <a:pt x="1152180" y="-34099"/>
                  <a:pt x="1343219" y="52695"/>
                  <a:pt x="1439833" y="0"/>
                </a:cubicBezTo>
                <a:cubicBezTo>
                  <a:pt x="1536447" y="-52695"/>
                  <a:pt x="1752544" y="37732"/>
                  <a:pt x="1867609" y="0"/>
                </a:cubicBezTo>
                <a:cubicBezTo>
                  <a:pt x="1982674" y="-37732"/>
                  <a:pt x="2277468" y="59288"/>
                  <a:pt x="2451889" y="0"/>
                </a:cubicBezTo>
                <a:cubicBezTo>
                  <a:pt x="2626310" y="-59288"/>
                  <a:pt x="2984780" y="10435"/>
                  <a:pt x="3130071" y="0"/>
                </a:cubicBezTo>
                <a:cubicBezTo>
                  <a:pt x="3181713" y="100501"/>
                  <a:pt x="3084692" y="288405"/>
                  <a:pt x="3130071" y="474284"/>
                </a:cubicBezTo>
                <a:cubicBezTo>
                  <a:pt x="3175450" y="660163"/>
                  <a:pt x="3119352" y="828548"/>
                  <a:pt x="3130071" y="1010430"/>
                </a:cubicBezTo>
                <a:cubicBezTo>
                  <a:pt x="3140790" y="1192312"/>
                  <a:pt x="3094943" y="1318992"/>
                  <a:pt x="3130071" y="1464093"/>
                </a:cubicBezTo>
                <a:cubicBezTo>
                  <a:pt x="3165199" y="1609194"/>
                  <a:pt x="3129528" y="1804878"/>
                  <a:pt x="3130071" y="2062103"/>
                </a:cubicBezTo>
                <a:cubicBezTo>
                  <a:pt x="2922080" y="2116794"/>
                  <a:pt x="2748332" y="2013864"/>
                  <a:pt x="2639693" y="2062103"/>
                </a:cubicBezTo>
                <a:cubicBezTo>
                  <a:pt x="2531054" y="2110342"/>
                  <a:pt x="2398164" y="2060738"/>
                  <a:pt x="2180616" y="2062103"/>
                </a:cubicBezTo>
                <a:cubicBezTo>
                  <a:pt x="1963068" y="2063468"/>
                  <a:pt x="1751841" y="1992346"/>
                  <a:pt x="1596336" y="2062103"/>
                </a:cubicBezTo>
                <a:cubicBezTo>
                  <a:pt x="1440831" y="2131860"/>
                  <a:pt x="1310104" y="2051398"/>
                  <a:pt x="1043357" y="2062103"/>
                </a:cubicBezTo>
                <a:cubicBezTo>
                  <a:pt x="776610" y="2072808"/>
                  <a:pt x="720909" y="2044474"/>
                  <a:pt x="584280" y="2062103"/>
                </a:cubicBezTo>
                <a:cubicBezTo>
                  <a:pt x="447651" y="2079732"/>
                  <a:pt x="196377" y="2007865"/>
                  <a:pt x="0" y="2062103"/>
                </a:cubicBezTo>
                <a:cubicBezTo>
                  <a:pt x="-3289" y="1846314"/>
                  <a:pt x="32829" y="1767617"/>
                  <a:pt x="0" y="1567198"/>
                </a:cubicBezTo>
                <a:cubicBezTo>
                  <a:pt x="-32829" y="1366779"/>
                  <a:pt x="61483" y="1225107"/>
                  <a:pt x="0" y="1010430"/>
                </a:cubicBezTo>
                <a:cubicBezTo>
                  <a:pt x="-61483" y="795753"/>
                  <a:pt x="4404" y="759303"/>
                  <a:pt x="0" y="556768"/>
                </a:cubicBezTo>
                <a:cubicBezTo>
                  <a:pt x="-4404" y="354233"/>
                  <a:pt x="61786" y="117506"/>
                  <a:pt x="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82000"/>
            </a:schemeClr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90561558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here4u:s</a:t>
            </a:r>
          </a:p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Uppdragskalender</a:t>
            </a:r>
          </a:p>
          <a:p>
            <a:pPr algn="ctr"/>
            <a:endParaRPr lang="sv-SE" sz="2400" dirty="0">
              <a:latin typeface="Footlight MT Light" panose="0204060206030A020304" pitchFamily="18" charset="0"/>
              <a:cs typeface="Cavolini" panose="03000502040302020204" pitchFamily="66" charset="0"/>
            </a:endParaRPr>
          </a:p>
          <a:p>
            <a:pPr algn="ctr"/>
            <a:r>
              <a:rPr lang="sv-SE" sz="2400" dirty="0">
                <a:latin typeface="Footlight MT Light" panose="0204060206030A020304" pitchFamily="18" charset="0"/>
                <a:cs typeface="Cavolini" panose="03000502040302020204" pitchFamily="66" charset="0"/>
              </a:rPr>
              <a:t>Gör goda gärningar med oss varje dag!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6ED1887-3FEE-4517-99C9-12B568FC66D9}"/>
              </a:ext>
            </a:extLst>
          </p:cNvPr>
          <p:cNvSpPr txBox="1"/>
          <p:nvPr/>
        </p:nvSpPr>
        <p:spPr>
          <a:xfrm>
            <a:off x="776129" y="3083988"/>
            <a:ext cx="6143653" cy="3231654"/>
          </a:xfrm>
          <a:custGeom>
            <a:avLst/>
            <a:gdLst>
              <a:gd name="connsiteX0" fmla="*/ 0 w 6143653"/>
              <a:gd name="connsiteY0" fmla="*/ 0 h 3231654"/>
              <a:gd name="connsiteX1" fmla="*/ 374204 w 6143653"/>
              <a:gd name="connsiteY1" fmla="*/ 0 h 3231654"/>
              <a:gd name="connsiteX2" fmla="*/ 809845 w 6143653"/>
              <a:gd name="connsiteY2" fmla="*/ 0 h 3231654"/>
              <a:gd name="connsiteX3" fmla="*/ 1429796 w 6143653"/>
              <a:gd name="connsiteY3" fmla="*/ 0 h 3231654"/>
              <a:gd name="connsiteX4" fmla="*/ 1865436 w 6143653"/>
              <a:gd name="connsiteY4" fmla="*/ 0 h 3231654"/>
              <a:gd name="connsiteX5" fmla="*/ 2301077 w 6143653"/>
              <a:gd name="connsiteY5" fmla="*/ 0 h 3231654"/>
              <a:gd name="connsiteX6" fmla="*/ 2982464 w 6143653"/>
              <a:gd name="connsiteY6" fmla="*/ 0 h 3231654"/>
              <a:gd name="connsiteX7" fmla="*/ 3418105 w 6143653"/>
              <a:gd name="connsiteY7" fmla="*/ 0 h 3231654"/>
              <a:gd name="connsiteX8" fmla="*/ 4038056 w 6143653"/>
              <a:gd name="connsiteY8" fmla="*/ 0 h 3231654"/>
              <a:gd name="connsiteX9" fmla="*/ 4473696 w 6143653"/>
              <a:gd name="connsiteY9" fmla="*/ 0 h 3231654"/>
              <a:gd name="connsiteX10" fmla="*/ 4909337 w 6143653"/>
              <a:gd name="connsiteY10" fmla="*/ 0 h 3231654"/>
              <a:gd name="connsiteX11" fmla="*/ 5344978 w 6143653"/>
              <a:gd name="connsiteY11" fmla="*/ 0 h 3231654"/>
              <a:gd name="connsiteX12" fmla="*/ 6143653 w 6143653"/>
              <a:gd name="connsiteY12" fmla="*/ 0 h 3231654"/>
              <a:gd name="connsiteX13" fmla="*/ 6143653 w 6143653"/>
              <a:gd name="connsiteY13" fmla="*/ 603242 h 3231654"/>
              <a:gd name="connsiteX14" fmla="*/ 6143653 w 6143653"/>
              <a:gd name="connsiteY14" fmla="*/ 1077218 h 3231654"/>
              <a:gd name="connsiteX15" fmla="*/ 6143653 w 6143653"/>
              <a:gd name="connsiteY15" fmla="*/ 1551194 h 3231654"/>
              <a:gd name="connsiteX16" fmla="*/ 6143653 w 6143653"/>
              <a:gd name="connsiteY16" fmla="*/ 2154436 h 3231654"/>
              <a:gd name="connsiteX17" fmla="*/ 6143653 w 6143653"/>
              <a:gd name="connsiteY17" fmla="*/ 2596095 h 3231654"/>
              <a:gd name="connsiteX18" fmla="*/ 6143653 w 6143653"/>
              <a:gd name="connsiteY18" fmla="*/ 3231654 h 3231654"/>
              <a:gd name="connsiteX19" fmla="*/ 5585139 w 6143653"/>
              <a:gd name="connsiteY19" fmla="*/ 3231654 h 3231654"/>
              <a:gd name="connsiteX20" fmla="*/ 5026625 w 6143653"/>
              <a:gd name="connsiteY20" fmla="*/ 3231654 h 3231654"/>
              <a:gd name="connsiteX21" fmla="*/ 4345238 w 6143653"/>
              <a:gd name="connsiteY21" fmla="*/ 3231654 h 3231654"/>
              <a:gd name="connsiteX22" fmla="*/ 3909597 w 6143653"/>
              <a:gd name="connsiteY22" fmla="*/ 3231654 h 3231654"/>
              <a:gd name="connsiteX23" fmla="*/ 3412520 w 6143653"/>
              <a:gd name="connsiteY23" fmla="*/ 3231654 h 3231654"/>
              <a:gd name="connsiteX24" fmla="*/ 2792570 w 6143653"/>
              <a:gd name="connsiteY24" fmla="*/ 3231654 h 3231654"/>
              <a:gd name="connsiteX25" fmla="*/ 2111183 w 6143653"/>
              <a:gd name="connsiteY25" fmla="*/ 3231654 h 3231654"/>
              <a:gd name="connsiteX26" fmla="*/ 1491232 w 6143653"/>
              <a:gd name="connsiteY26" fmla="*/ 3231654 h 3231654"/>
              <a:gd name="connsiteX27" fmla="*/ 871282 w 6143653"/>
              <a:gd name="connsiteY27" fmla="*/ 3231654 h 3231654"/>
              <a:gd name="connsiteX28" fmla="*/ 497077 w 6143653"/>
              <a:gd name="connsiteY28" fmla="*/ 3231654 h 3231654"/>
              <a:gd name="connsiteX29" fmla="*/ 0 w 6143653"/>
              <a:gd name="connsiteY29" fmla="*/ 3231654 h 3231654"/>
              <a:gd name="connsiteX30" fmla="*/ 0 w 6143653"/>
              <a:gd name="connsiteY30" fmla="*/ 2757678 h 3231654"/>
              <a:gd name="connsiteX31" fmla="*/ 0 w 6143653"/>
              <a:gd name="connsiteY31" fmla="*/ 2219069 h 3231654"/>
              <a:gd name="connsiteX32" fmla="*/ 0 w 6143653"/>
              <a:gd name="connsiteY32" fmla="*/ 1680460 h 3231654"/>
              <a:gd name="connsiteX33" fmla="*/ 0 w 6143653"/>
              <a:gd name="connsiteY33" fmla="*/ 1206484 h 3231654"/>
              <a:gd name="connsiteX34" fmla="*/ 0 w 6143653"/>
              <a:gd name="connsiteY34" fmla="*/ 764825 h 3231654"/>
              <a:gd name="connsiteX35" fmla="*/ 0 w 6143653"/>
              <a:gd name="connsiteY35" fmla="*/ 0 h 3231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143653" h="3231654" fill="none" extrusionOk="0">
                <a:moveTo>
                  <a:pt x="0" y="0"/>
                </a:moveTo>
                <a:cubicBezTo>
                  <a:pt x="174362" y="-5727"/>
                  <a:pt x="216698" y="9655"/>
                  <a:pt x="374204" y="0"/>
                </a:cubicBezTo>
                <a:cubicBezTo>
                  <a:pt x="531710" y="-9655"/>
                  <a:pt x="680975" y="9173"/>
                  <a:pt x="809845" y="0"/>
                </a:cubicBezTo>
                <a:cubicBezTo>
                  <a:pt x="938715" y="-9173"/>
                  <a:pt x="1299469" y="32500"/>
                  <a:pt x="1429796" y="0"/>
                </a:cubicBezTo>
                <a:cubicBezTo>
                  <a:pt x="1560123" y="-32500"/>
                  <a:pt x="1664291" y="49675"/>
                  <a:pt x="1865436" y="0"/>
                </a:cubicBezTo>
                <a:cubicBezTo>
                  <a:pt x="2066581" y="-49675"/>
                  <a:pt x="2116607" y="38621"/>
                  <a:pt x="2301077" y="0"/>
                </a:cubicBezTo>
                <a:cubicBezTo>
                  <a:pt x="2485547" y="-38621"/>
                  <a:pt x="2690110" y="40946"/>
                  <a:pt x="2982464" y="0"/>
                </a:cubicBezTo>
                <a:cubicBezTo>
                  <a:pt x="3274818" y="-40946"/>
                  <a:pt x="3311937" y="20001"/>
                  <a:pt x="3418105" y="0"/>
                </a:cubicBezTo>
                <a:cubicBezTo>
                  <a:pt x="3524273" y="-20001"/>
                  <a:pt x="3881215" y="26491"/>
                  <a:pt x="4038056" y="0"/>
                </a:cubicBezTo>
                <a:cubicBezTo>
                  <a:pt x="4194897" y="-26491"/>
                  <a:pt x="4309524" y="7470"/>
                  <a:pt x="4473696" y="0"/>
                </a:cubicBezTo>
                <a:cubicBezTo>
                  <a:pt x="4637868" y="-7470"/>
                  <a:pt x="4799500" y="4208"/>
                  <a:pt x="4909337" y="0"/>
                </a:cubicBezTo>
                <a:cubicBezTo>
                  <a:pt x="5019174" y="-4208"/>
                  <a:pt x="5133159" y="5950"/>
                  <a:pt x="5344978" y="0"/>
                </a:cubicBezTo>
                <a:cubicBezTo>
                  <a:pt x="5556797" y="-5950"/>
                  <a:pt x="5861068" y="40468"/>
                  <a:pt x="6143653" y="0"/>
                </a:cubicBezTo>
                <a:cubicBezTo>
                  <a:pt x="6212535" y="282357"/>
                  <a:pt x="6100474" y="477666"/>
                  <a:pt x="6143653" y="603242"/>
                </a:cubicBezTo>
                <a:cubicBezTo>
                  <a:pt x="6186832" y="728818"/>
                  <a:pt x="6139587" y="906674"/>
                  <a:pt x="6143653" y="1077218"/>
                </a:cubicBezTo>
                <a:cubicBezTo>
                  <a:pt x="6147719" y="1247762"/>
                  <a:pt x="6089785" y="1451985"/>
                  <a:pt x="6143653" y="1551194"/>
                </a:cubicBezTo>
                <a:cubicBezTo>
                  <a:pt x="6197521" y="1650403"/>
                  <a:pt x="6079583" y="1995150"/>
                  <a:pt x="6143653" y="2154436"/>
                </a:cubicBezTo>
                <a:cubicBezTo>
                  <a:pt x="6207723" y="2313722"/>
                  <a:pt x="6128852" y="2491609"/>
                  <a:pt x="6143653" y="2596095"/>
                </a:cubicBezTo>
                <a:cubicBezTo>
                  <a:pt x="6158454" y="2700581"/>
                  <a:pt x="6088653" y="3063753"/>
                  <a:pt x="6143653" y="3231654"/>
                </a:cubicBezTo>
                <a:cubicBezTo>
                  <a:pt x="5969972" y="3289020"/>
                  <a:pt x="5763697" y="3213475"/>
                  <a:pt x="5585139" y="3231654"/>
                </a:cubicBezTo>
                <a:cubicBezTo>
                  <a:pt x="5406581" y="3249833"/>
                  <a:pt x="5243924" y="3199484"/>
                  <a:pt x="5026625" y="3231654"/>
                </a:cubicBezTo>
                <a:cubicBezTo>
                  <a:pt x="4809326" y="3263824"/>
                  <a:pt x="4548758" y="3225817"/>
                  <a:pt x="4345238" y="3231654"/>
                </a:cubicBezTo>
                <a:cubicBezTo>
                  <a:pt x="4141718" y="3237491"/>
                  <a:pt x="4106284" y="3184500"/>
                  <a:pt x="3909597" y="3231654"/>
                </a:cubicBezTo>
                <a:cubicBezTo>
                  <a:pt x="3712910" y="3278808"/>
                  <a:pt x="3593130" y="3218188"/>
                  <a:pt x="3412520" y="3231654"/>
                </a:cubicBezTo>
                <a:cubicBezTo>
                  <a:pt x="3231910" y="3245120"/>
                  <a:pt x="3004384" y="3190851"/>
                  <a:pt x="2792570" y="3231654"/>
                </a:cubicBezTo>
                <a:cubicBezTo>
                  <a:pt x="2580756" y="3272457"/>
                  <a:pt x="2435750" y="3182742"/>
                  <a:pt x="2111183" y="3231654"/>
                </a:cubicBezTo>
                <a:cubicBezTo>
                  <a:pt x="1786616" y="3280566"/>
                  <a:pt x="1641674" y="3193322"/>
                  <a:pt x="1491232" y="3231654"/>
                </a:cubicBezTo>
                <a:cubicBezTo>
                  <a:pt x="1340790" y="3269986"/>
                  <a:pt x="1014128" y="3189908"/>
                  <a:pt x="871282" y="3231654"/>
                </a:cubicBezTo>
                <a:cubicBezTo>
                  <a:pt x="728436" y="3273400"/>
                  <a:pt x="626177" y="3197350"/>
                  <a:pt x="497077" y="3231654"/>
                </a:cubicBezTo>
                <a:cubicBezTo>
                  <a:pt x="367978" y="3265958"/>
                  <a:pt x="198229" y="3225787"/>
                  <a:pt x="0" y="3231654"/>
                </a:cubicBezTo>
                <a:cubicBezTo>
                  <a:pt x="-16986" y="3120170"/>
                  <a:pt x="44161" y="2914014"/>
                  <a:pt x="0" y="2757678"/>
                </a:cubicBezTo>
                <a:cubicBezTo>
                  <a:pt x="-44161" y="2601342"/>
                  <a:pt x="53579" y="2461815"/>
                  <a:pt x="0" y="2219069"/>
                </a:cubicBezTo>
                <a:cubicBezTo>
                  <a:pt x="-53579" y="1976323"/>
                  <a:pt x="44723" y="1841576"/>
                  <a:pt x="0" y="1680460"/>
                </a:cubicBezTo>
                <a:cubicBezTo>
                  <a:pt x="-44723" y="1519344"/>
                  <a:pt x="40987" y="1318174"/>
                  <a:pt x="0" y="1206484"/>
                </a:cubicBezTo>
                <a:cubicBezTo>
                  <a:pt x="-40987" y="1094794"/>
                  <a:pt x="10117" y="864044"/>
                  <a:pt x="0" y="764825"/>
                </a:cubicBezTo>
                <a:cubicBezTo>
                  <a:pt x="-10117" y="665606"/>
                  <a:pt x="74031" y="310724"/>
                  <a:pt x="0" y="0"/>
                </a:cubicBezTo>
                <a:close/>
              </a:path>
              <a:path w="6143653" h="3231654" stroke="0" extrusionOk="0">
                <a:moveTo>
                  <a:pt x="0" y="0"/>
                </a:moveTo>
                <a:cubicBezTo>
                  <a:pt x="180202" y="-216"/>
                  <a:pt x="423542" y="7981"/>
                  <a:pt x="558514" y="0"/>
                </a:cubicBezTo>
                <a:cubicBezTo>
                  <a:pt x="693486" y="-7981"/>
                  <a:pt x="916628" y="51145"/>
                  <a:pt x="1055591" y="0"/>
                </a:cubicBezTo>
                <a:cubicBezTo>
                  <a:pt x="1194554" y="-51145"/>
                  <a:pt x="1521432" y="19623"/>
                  <a:pt x="1736978" y="0"/>
                </a:cubicBezTo>
                <a:cubicBezTo>
                  <a:pt x="1952524" y="-19623"/>
                  <a:pt x="2026990" y="51565"/>
                  <a:pt x="2295492" y="0"/>
                </a:cubicBezTo>
                <a:cubicBezTo>
                  <a:pt x="2563994" y="-51565"/>
                  <a:pt x="2545170" y="42327"/>
                  <a:pt x="2792570" y="0"/>
                </a:cubicBezTo>
                <a:cubicBezTo>
                  <a:pt x="3039970" y="-42327"/>
                  <a:pt x="3199117" y="7843"/>
                  <a:pt x="3351083" y="0"/>
                </a:cubicBezTo>
                <a:cubicBezTo>
                  <a:pt x="3503049" y="-7843"/>
                  <a:pt x="3862008" y="7450"/>
                  <a:pt x="4032470" y="0"/>
                </a:cubicBezTo>
                <a:cubicBezTo>
                  <a:pt x="4202932" y="-7450"/>
                  <a:pt x="4346128" y="45786"/>
                  <a:pt x="4529548" y="0"/>
                </a:cubicBezTo>
                <a:cubicBezTo>
                  <a:pt x="4712968" y="-45786"/>
                  <a:pt x="5005125" y="76523"/>
                  <a:pt x="5210935" y="0"/>
                </a:cubicBezTo>
                <a:cubicBezTo>
                  <a:pt x="5416745" y="-76523"/>
                  <a:pt x="5885896" y="95363"/>
                  <a:pt x="6143653" y="0"/>
                </a:cubicBezTo>
                <a:cubicBezTo>
                  <a:pt x="6185182" y="121216"/>
                  <a:pt x="6127357" y="278923"/>
                  <a:pt x="6143653" y="441659"/>
                </a:cubicBezTo>
                <a:cubicBezTo>
                  <a:pt x="6159949" y="604395"/>
                  <a:pt x="6097815" y="664097"/>
                  <a:pt x="6143653" y="883319"/>
                </a:cubicBezTo>
                <a:cubicBezTo>
                  <a:pt x="6189491" y="1102541"/>
                  <a:pt x="6108194" y="1138283"/>
                  <a:pt x="6143653" y="1324978"/>
                </a:cubicBezTo>
                <a:cubicBezTo>
                  <a:pt x="6179112" y="1511673"/>
                  <a:pt x="6088438" y="1744535"/>
                  <a:pt x="6143653" y="1895904"/>
                </a:cubicBezTo>
                <a:cubicBezTo>
                  <a:pt x="6198868" y="2047273"/>
                  <a:pt x="6088140" y="2196202"/>
                  <a:pt x="6143653" y="2369880"/>
                </a:cubicBezTo>
                <a:cubicBezTo>
                  <a:pt x="6199166" y="2543558"/>
                  <a:pt x="6143014" y="2806865"/>
                  <a:pt x="6143653" y="3231654"/>
                </a:cubicBezTo>
                <a:cubicBezTo>
                  <a:pt x="6034905" y="3265438"/>
                  <a:pt x="5823576" y="3199325"/>
                  <a:pt x="5646576" y="3231654"/>
                </a:cubicBezTo>
                <a:cubicBezTo>
                  <a:pt x="5469576" y="3263983"/>
                  <a:pt x="5293101" y="3203367"/>
                  <a:pt x="5149498" y="3231654"/>
                </a:cubicBezTo>
                <a:cubicBezTo>
                  <a:pt x="5005895" y="3259941"/>
                  <a:pt x="4684441" y="3186177"/>
                  <a:pt x="4529548" y="3231654"/>
                </a:cubicBezTo>
                <a:cubicBezTo>
                  <a:pt x="4374655" y="3277131"/>
                  <a:pt x="4148285" y="3189377"/>
                  <a:pt x="3909597" y="3231654"/>
                </a:cubicBezTo>
                <a:cubicBezTo>
                  <a:pt x="3670909" y="3273931"/>
                  <a:pt x="3523154" y="3222127"/>
                  <a:pt x="3289647" y="3231654"/>
                </a:cubicBezTo>
                <a:cubicBezTo>
                  <a:pt x="3056140" y="3241181"/>
                  <a:pt x="2941249" y="3165786"/>
                  <a:pt x="2731133" y="3231654"/>
                </a:cubicBezTo>
                <a:cubicBezTo>
                  <a:pt x="2521017" y="3297522"/>
                  <a:pt x="2353599" y="3175068"/>
                  <a:pt x="2234056" y="3231654"/>
                </a:cubicBezTo>
                <a:cubicBezTo>
                  <a:pt x="2114513" y="3288240"/>
                  <a:pt x="1926297" y="3192184"/>
                  <a:pt x="1736978" y="3231654"/>
                </a:cubicBezTo>
                <a:cubicBezTo>
                  <a:pt x="1547659" y="3271124"/>
                  <a:pt x="1267040" y="3224569"/>
                  <a:pt x="1117028" y="3231654"/>
                </a:cubicBezTo>
                <a:cubicBezTo>
                  <a:pt x="967016" y="3238739"/>
                  <a:pt x="378074" y="3156184"/>
                  <a:pt x="0" y="3231654"/>
                </a:cubicBezTo>
                <a:cubicBezTo>
                  <a:pt x="-11037" y="3076210"/>
                  <a:pt x="51337" y="2954521"/>
                  <a:pt x="0" y="2789995"/>
                </a:cubicBezTo>
                <a:cubicBezTo>
                  <a:pt x="-51337" y="2625469"/>
                  <a:pt x="6034" y="2514602"/>
                  <a:pt x="0" y="2348335"/>
                </a:cubicBezTo>
                <a:cubicBezTo>
                  <a:pt x="-6034" y="2182068"/>
                  <a:pt x="26538" y="2045010"/>
                  <a:pt x="0" y="1809726"/>
                </a:cubicBezTo>
                <a:cubicBezTo>
                  <a:pt x="-26538" y="1574442"/>
                  <a:pt x="42672" y="1398381"/>
                  <a:pt x="0" y="1206484"/>
                </a:cubicBezTo>
                <a:cubicBezTo>
                  <a:pt x="-42672" y="1014587"/>
                  <a:pt x="18562" y="884717"/>
                  <a:pt x="0" y="603242"/>
                </a:cubicBezTo>
                <a:cubicBezTo>
                  <a:pt x="-18562" y="321767"/>
                  <a:pt x="24543" y="233112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rgbClr val="FF5050">
                  <a:tint val="66000"/>
                  <a:satMod val="160000"/>
                  <a:alpha val="69000"/>
                </a:srgbClr>
              </a:gs>
              <a:gs pos="45000">
                <a:srgbClr val="FF5050">
                  <a:tint val="44500"/>
                  <a:satMod val="160000"/>
                  <a:alpha val="86000"/>
                </a:srgbClr>
              </a:gs>
              <a:gs pos="100000">
                <a:srgbClr val="FF5050">
                  <a:tint val="23500"/>
                  <a:satMod val="160000"/>
                  <a:alpha val="75000"/>
                </a:srgbClr>
              </a:gs>
            </a:gsLst>
            <a:lin ang="5400000" scaled="1"/>
            <a:tileRect/>
          </a:gradFill>
          <a:ln>
            <a:solidFill>
              <a:srgbClr val="000000">
                <a:alpha val="81176"/>
              </a:srgbClr>
            </a:solidFill>
            <a:extLst>
              <a:ext uri="{C807C97D-BFC1-408E-A445-0C87EB9F89A2}">
                <ask:lineSketchStyleProps xmlns:ask="http://schemas.microsoft.com/office/drawing/2018/sketchyshapes" sd="74044843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6000" dirty="0">
                <a:latin typeface="Footlight MT Light" panose="0204060206030A020304" pitchFamily="18" charset="0"/>
              </a:rPr>
              <a:t>13 december</a:t>
            </a:r>
          </a:p>
          <a:p>
            <a:pPr algn="ctr"/>
            <a:endParaRPr lang="sv-SE" sz="3600" dirty="0">
              <a:latin typeface="Footlight MT Light" panose="0204060206030A020304" pitchFamily="18" charset="0"/>
            </a:endParaRPr>
          </a:p>
          <a:p>
            <a:pPr algn="ctr"/>
            <a:r>
              <a:rPr lang="sv-SE" sz="3600" dirty="0">
                <a:latin typeface="Footlight MT Light" panose="0204060206030A020304" pitchFamily="18" charset="0"/>
              </a:rPr>
              <a:t>Uppdrag:</a:t>
            </a:r>
          </a:p>
          <a:p>
            <a:pPr algn="ctr"/>
            <a:r>
              <a:rPr lang="sv-SE" sz="3600" b="1" dirty="0">
                <a:latin typeface="Footlight MT Light" panose="0204060206030A020304" pitchFamily="18" charset="0"/>
              </a:rPr>
              <a:t>Sjung julsånger!</a:t>
            </a:r>
          </a:p>
          <a:p>
            <a:pPr algn="ctr"/>
            <a:endParaRPr lang="sv-SE" sz="3600" b="1" dirty="0">
              <a:latin typeface="Footlight MT Light" panose="0204060206030A020304" pitchFamily="18" charset="0"/>
            </a:endParaRPr>
          </a:p>
        </p:txBody>
      </p:sp>
      <p:pic>
        <p:nvPicPr>
          <p:cNvPr id="15" name="Bildobjekt 14" descr="here4u">
            <a:extLst>
              <a:ext uri="{FF2B5EF4-FFF2-40B4-BE49-F238E27FC236}">
                <a16:creationId xmlns:a16="http://schemas.microsoft.com/office/drawing/2014/main" id="{DE5FD633-F0DA-4CBF-8DAA-C11EE4EA592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211" y="6125839"/>
            <a:ext cx="2153920" cy="487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6076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Bildobjekt 5" descr="En bild som visar inomhus, sitter, bord, glas&#10;&#10;Automatiskt genererad beskrivning">
            <a:extLst>
              <a:ext uri="{FF2B5EF4-FFF2-40B4-BE49-F238E27FC236}">
                <a16:creationId xmlns:a16="http://schemas.microsoft.com/office/drawing/2014/main" id="{528022DF-C4D8-49C8-ACAD-C68198CB7B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4" b="14514"/>
          <a:stretch/>
        </p:blipFill>
        <p:spPr>
          <a:xfrm>
            <a:off x="-111191" y="1282"/>
            <a:ext cx="12301667" cy="6856718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62401A25-E23C-4DDF-B004-16B244176259}"/>
              </a:ext>
            </a:extLst>
          </p:cNvPr>
          <p:cNvSpPr txBox="1"/>
          <p:nvPr/>
        </p:nvSpPr>
        <p:spPr>
          <a:xfrm rot="21293078">
            <a:off x="256333" y="344093"/>
            <a:ext cx="3130071" cy="2062103"/>
          </a:xfrm>
          <a:custGeom>
            <a:avLst/>
            <a:gdLst>
              <a:gd name="connsiteX0" fmla="*/ 0 w 3130071"/>
              <a:gd name="connsiteY0" fmla="*/ 0 h 2062103"/>
              <a:gd name="connsiteX1" fmla="*/ 584280 w 3130071"/>
              <a:gd name="connsiteY1" fmla="*/ 0 h 2062103"/>
              <a:gd name="connsiteX2" fmla="*/ 1012056 w 3130071"/>
              <a:gd name="connsiteY2" fmla="*/ 0 h 2062103"/>
              <a:gd name="connsiteX3" fmla="*/ 1471133 w 3130071"/>
              <a:gd name="connsiteY3" fmla="*/ 0 h 2062103"/>
              <a:gd name="connsiteX4" fmla="*/ 2024113 w 3130071"/>
              <a:gd name="connsiteY4" fmla="*/ 0 h 2062103"/>
              <a:gd name="connsiteX5" fmla="*/ 2545791 w 3130071"/>
              <a:gd name="connsiteY5" fmla="*/ 0 h 2062103"/>
              <a:gd name="connsiteX6" fmla="*/ 3130071 w 3130071"/>
              <a:gd name="connsiteY6" fmla="*/ 0 h 2062103"/>
              <a:gd name="connsiteX7" fmla="*/ 3130071 w 3130071"/>
              <a:gd name="connsiteY7" fmla="*/ 474284 h 2062103"/>
              <a:gd name="connsiteX8" fmla="*/ 3130071 w 3130071"/>
              <a:gd name="connsiteY8" fmla="*/ 1010430 h 2062103"/>
              <a:gd name="connsiteX9" fmla="*/ 3130071 w 3130071"/>
              <a:gd name="connsiteY9" fmla="*/ 1567198 h 2062103"/>
              <a:gd name="connsiteX10" fmla="*/ 3130071 w 3130071"/>
              <a:gd name="connsiteY10" fmla="*/ 2062103 h 2062103"/>
              <a:gd name="connsiteX11" fmla="*/ 2608393 w 3130071"/>
              <a:gd name="connsiteY11" fmla="*/ 2062103 h 2062103"/>
              <a:gd name="connsiteX12" fmla="*/ 2024113 w 3130071"/>
              <a:gd name="connsiteY12" fmla="*/ 2062103 h 2062103"/>
              <a:gd name="connsiteX13" fmla="*/ 1471133 w 3130071"/>
              <a:gd name="connsiteY13" fmla="*/ 2062103 h 2062103"/>
              <a:gd name="connsiteX14" fmla="*/ 949455 w 3130071"/>
              <a:gd name="connsiteY14" fmla="*/ 2062103 h 2062103"/>
              <a:gd name="connsiteX15" fmla="*/ 0 w 3130071"/>
              <a:gd name="connsiteY15" fmla="*/ 2062103 h 2062103"/>
              <a:gd name="connsiteX16" fmla="*/ 0 w 3130071"/>
              <a:gd name="connsiteY16" fmla="*/ 1505335 h 2062103"/>
              <a:gd name="connsiteX17" fmla="*/ 0 w 3130071"/>
              <a:gd name="connsiteY17" fmla="*/ 1051673 h 2062103"/>
              <a:gd name="connsiteX18" fmla="*/ 0 w 3130071"/>
              <a:gd name="connsiteY18" fmla="*/ 515526 h 2062103"/>
              <a:gd name="connsiteX19" fmla="*/ 0 w 3130071"/>
              <a:gd name="connsiteY19" fmla="*/ 0 h 206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30071" h="2062103" fill="none" extrusionOk="0">
                <a:moveTo>
                  <a:pt x="0" y="0"/>
                </a:moveTo>
                <a:cubicBezTo>
                  <a:pt x="126987" y="-43978"/>
                  <a:pt x="439635" y="40733"/>
                  <a:pt x="584280" y="0"/>
                </a:cubicBezTo>
                <a:cubicBezTo>
                  <a:pt x="728925" y="-40733"/>
                  <a:pt x="846269" y="30912"/>
                  <a:pt x="1012056" y="0"/>
                </a:cubicBezTo>
                <a:cubicBezTo>
                  <a:pt x="1177843" y="-30912"/>
                  <a:pt x="1288039" y="47026"/>
                  <a:pt x="1471133" y="0"/>
                </a:cubicBezTo>
                <a:cubicBezTo>
                  <a:pt x="1654227" y="-47026"/>
                  <a:pt x="1753538" y="37038"/>
                  <a:pt x="2024113" y="0"/>
                </a:cubicBezTo>
                <a:cubicBezTo>
                  <a:pt x="2294688" y="-37038"/>
                  <a:pt x="2289659" y="35689"/>
                  <a:pt x="2545791" y="0"/>
                </a:cubicBezTo>
                <a:cubicBezTo>
                  <a:pt x="2801923" y="-35689"/>
                  <a:pt x="2866027" y="62193"/>
                  <a:pt x="3130071" y="0"/>
                </a:cubicBezTo>
                <a:cubicBezTo>
                  <a:pt x="3175362" y="210339"/>
                  <a:pt x="3102647" y="374046"/>
                  <a:pt x="3130071" y="474284"/>
                </a:cubicBezTo>
                <a:cubicBezTo>
                  <a:pt x="3157495" y="574522"/>
                  <a:pt x="3093673" y="872774"/>
                  <a:pt x="3130071" y="1010430"/>
                </a:cubicBezTo>
                <a:cubicBezTo>
                  <a:pt x="3166469" y="1148086"/>
                  <a:pt x="3096522" y="1443902"/>
                  <a:pt x="3130071" y="1567198"/>
                </a:cubicBezTo>
                <a:cubicBezTo>
                  <a:pt x="3163620" y="1690494"/>
                  <a:pt x="3102265" y="1940889"/>
                  <a:pt x="3130071" y="2062103"/>
                </a:cubicBezTo>
                <a:cubicBezTo>
                  <a:pt x="2901599" y="2092249"/>
                  <a:pt x="2800922" y="2007841"/>
                  <a:pt x="2608393" y="2062103"/>
                </a:cubicBezTo>
                <a:cubicBezTo>
                  <a:pt x="2415864" y="2116365"/>
                  <a:pt x="2150439" y="2056811"/>
                  <a:pt x="2024113" y="2062103"/>
                </a:cubicBezTo>
                <a:cubicBezTo>
                  <a:pt x="1897787" y="2067395"/>
                  <a:pt x="1638946" y="2018484"/>
                  <a:pt x="1471133" y="2062103"/>
                </a:cubicBezTo>
                <a:cubicBezTo>
                  <a:pt x="1303320" y="2105722"/>
                  <a:pt x="1055589" y="2027940"/>
                  <a:pt x="949455" y="2062103"/>
                </a:cubicBezTo>
                <a:cubicBezTo>
                  <a:pt x="843321" y="2096266"/>
                  <a:pt x="332524" y="1976755"/>
                  <a:pt x="0" y="2062103"/>
                </a:cubicBezTo>
                <a:cubicBezTo>
                  <a:pt x="-20320" y="1841062"/>
                  <a:pt x="36727" y="1643768"/>
                  <a:pt x="0" y="1505335"/>
                </a:cubicBezTo>
                <a:cubicBezTo>
                  <a:pt x="-36727" y="1366902"/>
                  <a:pt x="42812" y="1210062"/>
                  <a:pt x="0" y="1051673"/>
                </a:cubicBezTo>
                <a:cubicBezTo>
                  <a:pt x="-42812" y="893284"/>
                  <a:pt x="11220" y="761800"/>
                  <a:pt x="0" y="515526"/>
                </a:cubicBezTo>
                <a:cubicBezTo>
                  <a:pt x="-11220" y="269252"/>
                  <a:pt x="28698" y="175930"/>
                  <a:pt x="0" y="0"/>
                </a:cubicBezTo>
                <a:close/>
              </a:path>
              <a:path w="3130071" h="2062103" stroke="0" extrusionOk="0">
                <a:moveTo>
                  <a:pt x="0" y="0"/>
                </a:moveTo>
                <a:cubicBezTo>
                  <a:pt x="246115" y="-51704"/>
                  <a:pt x="296608" y="10736"/>
                  <a:pt x="521679" y="0"/>
                </a:cubicBezTo>
                <a:cubicBezTo>
                  <a:pt x="746750" y="-10736"/>
                  <a:pt x="809332" y="34099"/>
                  <a:pt x="980756" y="0"/>
                </a:cubicBezTo>
                <a:cubicBezTo>
                  <a:pt x="1152180" y="-34099"/>
                  <a:pt x="1343219" y="52695"/>
                  <a:pt x="1439833" y="0"/>
                </a:cubicBezTo>
                <a:cubicBezTo>
                  <a:pt x="1536447" y="-52695"/>
                  <a:pt x="1752544" y="37732"/>
                  <a:pt x="1867609" y="0"/>
                </a:cubicBezTo>
                <a:cubicBezTo>
                  <a:pt x="1982674" y="-37732"/>
                  <a:pt x="2277468" y="59288"/>
                  <a:pt x="2451889" y="0"/>
                </a:cubicBezTo>
                <a:cubicBezTo>
                  <a:pt x="2626310" y="-59288"/>
                  <a:pt x="2984780" y="10435"/>
                  <a:pt x="3130071" y="0"/>
                </a:cubicBezTo>
                <a:cubicBezTo>
                  <a:pt x="3181713" y="100501"/>
                  <a:pt x="3084692" y="288405"/>
                  <a:pt x="3130071" y="474284"/>
                </a:cubicBezTo>
                <a:cubicBezTo>
                  <a:pt x="3175450" y="660163"/>
                  <a:pt x="3119352" y="828548"/>
                  <a:pt x="3130071" y="1010430"/>
                </a:cubicBezTo>
                <a:cubicBezTo>
                  <a:pt x="3140790" y="1192312"/>
                  <a:pt x="3094943" y="1318992"/>
                  <a:pt x="3130071" y="1464093"/>
                </a:cubicBezTo>
                <a:cubicBezTo>
                  <a:pt x="3165199" y="1609194"/>
                  <a:pt x="3129528" y="1804878"/>
                  <a:pt x="3130071" y="2062103"/>
                </a:cubicBezTo>
                <a:cubicBezTo>
                  <a:pt x="2922080" y="2116794"/>
                  <a:pt x="2748332" y="2013864"/>
                  <a:pt x="2639693" y="2062103"/>
                </a:cubicBezTo>
                <a:cubicBezTo>
                  <a:pt x="2531054" y="2110342"/>
                  <a:pt x="2398164" y="2060738"/>
                  <a:pt x="2180616" y="2062103"/>
                </a:cubicBezTo>
                <a:cubicBezTo>
                  <a:pt x="1963068" y="2063468"/>
                  <a:pt x="1751841" y="1992346"/>
                  <a:pt x="1596336" y="2062103"/>
                </a:cubicBezTo>
                <a:cubicBezTo>
                  <a:pt x="1440831" y="2131860"/>
                  <a:pt x="1310104" y="2051398"/>
                  <a:pt x="1043357" y="2062103"/>
                </a:cubicBezTo>
                <a:cubicBezTo>
                  <a:pt x="776610" y="2072808"/>
                  <a:pt x="720909" y="2044474"/>
                  <a:pt x="584280" y="2062103"/>
                </a:cubicBezTo>
                <a:cubicBezTo>
                  <a:pt x="447651" y="2079732"/>
                  <a:pt x="196377" y="2007865"/>
                  <a:pt x="0" y="2062103"/>
                </a:cubicBezTo>
                <a:cubicBezTo>
                  <a:pt x="-3289" y="1846314"/>
                  <a:pt x="32829" y="1767617"/>
                  <a:pt x="0" y="1567198"/>
                </a:cubicBezTo>
                <a:cubicBezTo>
                  <a:pt x="-32829" y="1366779"/>
                  <a:pt x="61483" y="1225107"/>
                  <a:pt x="0" y="1010430"/>
                </a:cubicBezTo>
                <a:cubicBezTo>
                  <a:pt x="-61483" y="795753"/>
                  <a:pt x="4404" y="759303"/>
                  <a:pt x="0" y="556768"/>
                </a:cubicBezTo>
                <a:cubicBezTo>
                  <a:pt x="-4404" y="354233"/>
                  <a:pt x="61786" y="117506"/>
                  <a:pt x="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82000"/>
            </a:schemeClr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90561558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here4u:s</a:t>
            </a:r>
          </a:p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Uppdragskalender</a:t>
            </a:r>
          </a:p>
          <a:p>
            <a:pPr algn="ctr"/>
            <a:endParaRPr lang="sv-SE" sz="2400" dirty="0">
              <a:latin typeface="Footlight MT Light" panose="0204060206030A020304" pitchFamily="18" charset="0"/>
              <a:cs typeface="Cavolini" panose="03000502040302020204" pitchFamily="66" charset="0"/>
            </a:endParaRPr>
          </a:p>
          <a:p>
            <a:pPr algn="ctr"/>
            <a:r>
              <a:rPr lang="sv-SE" sz="2400" dirty="0">
                <a:latin typeface="Footlight MT Light" panose="0204060206030A020304" pitchFamily="18" charset="0"/>
                <a:cs typeface="Cavolini" panose="03000502040302020204" pitchFamily="66" charset="0"/>
              </a:rPr>
              <a:t>Gör goda gärningar med oss varje dag!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6ED1887-3FEE-4517-99C9-12B568FC66D9}"/>
              </a:ext>
            </a:extLst>
          </p:cNvPr>
          <p:cNvSpPr txBox="1"/>
          <p:nvPr/>
        </p:nvSpPr>
        <p:spPr>
          <a:xfrm>
            <a:off x="776129" y="3083988"/>
            <a:ext cx="6143653" cy="3231654"/>
          </a:xfrm>
          <a:custGeom>
            <a:avLst/>
            <a:gdLst>
              <a:gd name="connsiteX0" fmla="*/ 0 w 6143653"/>
              <a:gd name="connsiteY0" fmla="*/ 0 h 3231654"/>
              <a:gd name="connsiteX1" fmla="*/ 374204 w 6143653"/>
              <a:gd name="connsiteY1" fmla="*/ 0 h 3231654"/>
              <a:gd name="connsiteX2" fmla="*/ 809845 w 6143653"/>
              <a:gd name="connsiteY2" fmla="*/ 0 h 3231654"/>
              <a:gd name="connsiteX3" fmla="*/ 1429796 w 6143653"/>
              <a:gd name="connsiteY3" fmla="*/ 0 h 3231654"/>
              <a:gd name="connsiteX4" fmla="*/ 1865436 w 6143653"/>
              <a:gd name="connsiteY4" fmla="*/ 0 h 3231654"/>
              <a:gd name="connsiteX5" fmla="*/ 2301077 w 6143653"/>
              <a:gd name="connsiteY5" fmla="*/ 0 h 3231654"/>
              <a:gd name="connsiteX6" fmla="*/ 2982464 w 6143653"/>
              <a:gd name="connsiteY6" fmla="*/ 0 h 3231654"/>
              <a:gd name="connsiteX7" fmla="*/ 3418105 w 6143653"/>
              <a:gd name="connsiteY7" fmla="*/ 0 h 3231654"/>
              <a:gd name="connsiteX8" fmla="*/ 4038056 w 6143653"/>
              <a:gd name="connsiteY8" fmla="*/ 0 h 3231654"/>
              <a:gd name="connsiteX9" fmla="*/ 4473696 w 6143653"/>
              <a:gd name="connsiteY9" fmla="*/ 0 h 3231654"/>
              <a:gd name="connsiteX10" fmla="*/ 4909337 w 6143653"/>
              <a:gd name="connsiteY10" fmla="*/ 0 h 3231654"/>
              <a:gd name="connsiteX11" fmla="*/ 5344978 w 6143653"/>
              <a:gd name="connsiteY11" fmla="*/ 0 h 3231654"/>
              <a:gd name="connsiteX12" fmla="*/ 6143653 w 6143653"/>
              <a:gd name="connsiteY12" fmla="*/ 0 h 3231654"/>
              <a:gd name="connsiteX13" fmla="*/ 6143653 w 6143653"/>
              <a:gd name="connsiteY13" fmla="*/ 603242 h 3231654"/>
              <a:gd name="connsiteX14" fmla="*/ 6143653 w 6143653"/>
              <a:gd name="connsiteY14" fmla="*/ 1077218 h 3231654"/>
              <a:gd name="connsiteX15" fmla="*/ 6143653 w 6143653"/>
              <a:gd name="connsiteY15" fmla="*/ 1551194 h 3231654"/>
              <a:gd name="connsiteX16" fmla="*/ 6143653 w 6143653"/>
              <a:gd name="connsiteY16" fmla="*/ 2154436 h 3231654"/>
              <a:gd name="connsiteX17" fmla="*/ 6143653 w 6143653"/>
              <a:gd name="connsiteY17" fmla="*/ 2596095 h 3231654"/>
              <a:gd name="connsiteX18" fmla="*/ 6143653 w 6143653"/>
              <a:gd name="connsiteY18" fmla="*/ 3231654 h 3231654"/>
              <a:gd name="connsiteX19" fmla="*/ 5585139 w 6143653"/>
              <a:gd name="connsiteY19" fmla="*/ 3231654 h 3231654"/>
              <a:gd name="connsiteX20" fmla="*/ 5026625 w 6143653"/>
              <a:gd name="connsiteY20" fmla="*/ 3231654 h 3231654"/>
              <a:gd name="connsiteX21" fmla="*/ 4345238 w 6143653"/>
              <a:gd name="connsiteY21" fmla="*/ 3231654 h 3231654"/>
              <a:gd name="connsiteX22" fmla="*/ 3909597 w 6143653"/>
              <a:gd name="connsiteY22" fmla="*/ 3231654 h 3231654"/>
              <a:gd name="connsiteX23" fmla="*/ 3412520 w 6143653"/>
              <a:gd name="connsiteY23" fmla="*/ 3231654 h 3231654"/>
              <a:gd name="connsiteX24" fmla="*/ 2792570 w 6143653"/>
              <a:gd name="connsiteY24" fmla="*/ 3231654 h 3231654"/>
              <a:gd name="connsiteX25" fmla="*/ 2111183 w 6143653"/>
              <a:gd name="connsiteY25" fmla="*/ 3231654 h 3231654"/>
              <a:gd name="connsiteX26" fmla="*/ 1491232 w 6143653"/>
              <a:gd name="connsiteY26" fmla="*/ 3231654 h 3231654"/>
              <a:gd name="connsiteX27" fmla="*/ 871282 w 6143653"/>
              <a:gd name="connsiteY27" fmla="*/ 3231654 h 3231654"/>
              <a:gd name="connsiteX28" fmla="*/ 497077 w 6143653"/>
              <a:gd name="connsiteY28" fmla="*/ 3231654 h 3231654"/>
              <a:gd name="connsiteX29" fmla="*/ 0 w 6143653"/>
              <a:gd name="connsiteY29" fmla="*/ 3231654 h 3231654"/>
              <a:gd name="connsiteX30" fmla="*/ 0 w 6143653"/>
              <a:gd name="connsiteY30" fmla="*/ 2757678 h 3231654"/>
              <a:gd name="connsiteX31" fmla="*/ 0 w 6143653"/>
              <a:gd name="connsiteY31" fmla="*/ 2219069 h 3231654"/>
              <a:gd name="connsiteX32" fmla="*/ 0 w 6143653"/>
              <a:gd name="connsiteY32" fmla="*/ 1680460 h 3231654"/>
              <a:gd name="connsiteX33" fmla="*/ 0 w 6143653"/>
              <a:gd name="connsiteY33" fmla="*/ 1206484 h 3231654"/>
              <a:gd name="connsiteX34" fmla="*/ 0 w 6143653"/>
              <a:gd name="connsiteY34" fmla="*/ 764825 h 3231654"/>
              <a:gd name="connsiteX35" fmla="*/ 0 w 6143653"/>
              <a:gd name="connsiteY35" fmla="*/ 0 h 3231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143653" h="3231654" fill="none" extrusionOk="0">
                <a:moveTo>
                  <a:pt x="0" y="0"/>
                </a:moveTo>
                <a:cubicBezTo>
                  <a:pt x="174362" y="-5727"/>
                  <a:pt x="216698" y="9655"/>
                  <a:pt x="374204" y="0"/>
                </a:cubicBezTo>
                <a:cubicBezTo>
                  <a:pt x="531710" y="-9655"/>
                  <a:pt x="680975" y="9173"/>
                  <a:pt x="809845" y="0"/>
                </a:cubicBezTo>
                <a:cubicBezTo>
                  <a:pt x="938715" y="-9173"/>
                  <a:pt x="1299469" y="32500"/>
                  <a:pt x="1429796" y="0"/>
                </a:cubicBezTo>
                <a:cubicBezTo>
                  <a:pt x="1560123" y="-32500"/>
                  <a:pt x="1664291" y="49675"/>
                  <a:pt x="1865436" y="0"/>
                </a:cubicBezTo>
                <a:cubicBezTo>
                  <a:pt x="2066581" y="-49675"/>
                  <a:pt x="2116607" y="38621"/>
                  <a:pt x="2301077" y="0"/>
                </a:cubicBezTo>
                <a:cubicBezTo>
                  <a:pt x="2485547" y="-38621"/>
                  <a:pt x="2690110" y="40946"/>
                  <a:pt x="2982464" y="0"/>
                </a:cubicBezTo>
                <a:cubicBezTo>
                  <a:pt x="3274818" y="-40946"/>
                  <a:pt x="3311937" y="20001"/>
                  <a:pt x="3418105" y="0"/>
                </a:cubicBezTo>
                <a:cubicBezTo>
                  <a:pt x="3524273" y="-20001"/>
                  <a:pt x="3881215" y="26491"/>
                  <a:pt x="4038056" y="0"/>
                </a:cubicBezTo>
                <a:cubicBezTo>
                  <a:pt x="4194897" y="-26491"/>
                  <a:pt x="4309524" y="7470"/>
                  <a:pt x="4473696" y="0"/>
                </a:cubicBezTo>
                <a:cubicBezTo>
                  <a:pt x="4637868" y="-7470"/>
                  <a:pt x="4799500" y="4208"/>
                  <a:pt x="4909337" y="0"/>
                </a:cubicBezTo>
                <a:cubicBezTo>
                  <a:pt x="5019174" y="-4208"/>
                  <a:pt x="5133159" y="5950"/>
                  <a:pt x="5344978" y="0"/>
                </a:cubicBezTo>
                <a:cubicBezTo>
                  <a:pt x="5556797" y="-5950"/>
                  <a:pt x="5861068" y="40468"/>
                  <a:pt x="6143653" y="0"/>
                </a:cubicBezTo>
                <a:cubicBezTo>
                  <a:pt x="6212535" y="282357"/>
                  <a:pt x="6100474" y="477666"/>
                  <a:pt x="6143653" y="603242"/>
                </a:cubicBezTo>
                <a:cubicBezTo>
                  <a:pt x="6186832" y="728818"/>
                  <a:pt x="6139587" y="906674"/>
                  <a:pt x="6143653" y="1077218"/>
                </a:cubicBezTo>
                <a:cubicBezTo>
                  <a:pt x="6147719" y="1247762"/>
                  <a:pt x="6089785" y="1451985"/>
                  <a:pt x="6143653" y="1551194"/>
                </a:cubicBezTo>
                <a:cubicBezTo>
                  <a:pt x="6197521" y="1650403"/>
                  <a:pt x="6079583" y="1995150"/>
                  <a:pt x="6143653" y="2154436"/>
                </a:cubicBezTo>
                <a:cubicBezTo>
                  <a:pt x="6207723" y="2313722"/>
                  <a:pt x="6128852" y="2491609"/>
                  <a:pt x="6143653" y="2596095"/>
                </a:cubicBezTo>
                <a:cubicBezTo>
                  <a:pt x="6158454" y="2700581"/>
                  <a:pt x="6088653" y="3063753"/>
                  <a:pt x="6143653" y="3231654"/>
                </a:cubicBezTo>
                <a:cubicBezTo>
                  <a:pt x="5969972" y="3289020"/>
                  <a:pt x="5763697" y="3213475"/>
                  <a:pt x="5585139" y="3231654"/>
                </a:cubicBezTo>
                <a:cubicBezTo>
                  <a:pt x="5406581" y="3249833"/>
                  <a:pt x="5243924" y="3199484"/>
                  <a:pt x="5026625" y="3231654"/>
                </a:cubicBezTo>
                <a:cubicBezTo>
                  <a:pt x="4809326" y="3263824"/>
                  <a:pt x="4548758" y="3225817"/>
                  <a:pt x="4345238" y="3231654"/>
                </a:cubicBezTo>
                <a:cubicBezTo>
                  <a:pt x="4141718" y="3237491"/>
                  <a:pt x="4106284" y="3184500"/>
                  <a:pt x="3909597" y="3231654"/>
                </a:cubicBezTo>
                <a:cubicBezTo>
                  <a:pt x="3712910" y="3278808"/>
                  <a:pt x="3593130" y="3218188"/>
                  <a:pt x="3412520" y="3231654"/>
                </a:cubicBezTo>
                <a:cubicBezTo>
                  <a:pt x="3231910" y="3245120"/>
                  <a:pt x="3004384" y="3190851"/>
                  <a:pt x="2792570" y="3231654"/>
                </a:cubicBezTo>
                <a:cubicBezTo>
                  <a:pt x="2580756" y="3272457"/>
                  <a:pt x="2435750" y="3182742"/>
                  <a:pt x="2111183" y="3231654"/>
                </a:cubicBezTo>
                <a:cubicBezTo>
                  <a:pt x="1786616" y="3280566"/>
                  <a:pt x="1641674" y="3193322"/>
                  <a:pt x="1491232" y="3231654"/>
                </a:cubicBezTo>
                <a:cubicBezTo>
                  <a:pt x="1340790" y="3269986"/>
                  <a:pt x="1014128" y="3189908"/>
                  <a:pt x="871282" y="3231654"/>
                </a:cubicBezTo>
                <a:cubicBezTo>
                  <a:pt x="728436" y="3273400"/>
                  <a:pt x="626177" y="3197350"/>
                  <a:pt x="497077" y="3231654"/>
                </a:cubicBezTo>
                <a:cubicBezTo>
                  <a:pt x="367978" y="3265958"/>
                  <a:pt x="198229" y="3225787"/>
                  <a:pt x="0" y="3231654"/>
                </a:cubicBezTo>
                <a:cubicBezTo>
                  <a:pt x="-16986" y="3120170"/>
                  <a:pt x="44161" y="2914014"/>
                  <a:pt x="0" y="2757678"/>
                </a:cubicBezTo>
                <a:cubicBezTo>
                  <a:pt x="-44161" y="2601342"/>
                  <a:pt x="53579" y="2461815"/>
                  <a:pt x="0" y="2219069"/>
                </a:cubicBezTo>
                <a:cubicBezTo>
                  <a:pt x="-53579" y="1976323"/>
                  <a:pt x="44723" y="1841576"/>
                  <a:pt x="0" y="1680460"/>
                </a:cubicBezTo>
                <a:cubicBezTo>
                  <a:pt x="-44723" y="1519344"/>
                  <a:pt x="40987" y="1318174"/>
                  <a:pt x="0" y="1206484"/>
                </a:cubicBezTo>
                <a:cubicBezTo>
                  <a:pt x="-40987" y="1094794"/>
                  <a:pt x="10117" y="864044"/>
                  <a:pt x="0" y="764825"/>
                </a:cubicBezTo>
                <a:cubicBezTo>
                  <a:pt x="-10117" y="665606"/>
                  <a:pt x="74031" y="310724"/>
                  <a:pt x="0" y="0"/>
                </a:cubicBezTo>
                <a:close/>
              </a:path>
              <a:path w="6143653" h="3231654" stroke="0" extrusionOk="0">
                <a:moveTo>
                  <a:pt x="0" y="0"/>
                </a:moveTo>
                <a:cubicBezTo>
                  <a:pt x="180202" y="-216"/>
                  <a:pt x="423542" y="7981"/>
                  <a:pt x="558514" y="0"/>
                </a:cubicBezTo>
                <a:cubicBezTo>
                  <a:pt x="693486" y="-7981"/>
                  <a:pt x="916628" y="51145"/>
                  <a:pt x="1055591" y="0"/>
                </a:cubicBezTo>
                <a:cubicBezTo>
                  <a:pt x="1194554" y="-51145"/>
                  <a:pt x="1521432" y="19623"/>
                  <a:pt x="1736978" y="0"/>
                </a:cubicBezTo>
                <a:cubicBezTo>
                  <a:pt x="1952524" y="-19623"/>
                  <a:pt x="2026990" y="51565"/>
                  <a:pt x="2295492" y="0"/>
                </a:cubicBezTo>
                <a:cubicBezTo>
                  <a:pt x="2563994" y="-51565"/>
                  <a:pt x="2545170" y="42327"/>
                  <a:pt x="2792570" y="0"/>
                </a:cubicBezTo>
                <a:cubicBezTo>
                  <a:pt x="3039970" y="-42327"/>
                  <a:pt x="3199117" y="7843"/>
                  <a:pt x="3351083" y="0"/>
                </a:cubicBezTo>
                <a:cubicBezTo>
                  <a:pt x="3503049" y="-7843"/>
                  <a:pt x="3862008" y="7450"/>
                  <a:pt x="4032470" y="0"/>
                </a:cubicBezTo>
                <a:cubicBezTo>
                  <a:pt x="4202932" y="-7450"/>
                  <a:pt x="4346128" y="45786"/>
                  <a:pt x="4529548" y="0"/>
                </a:cubicBezTo>
                <a:cubicBezTo>
                  <a:pt x="4712968" y="-45786"/>
                  <a:pt x="5005125" y="76523"/>
                  <a:pt x="5210935" y="0"/>
                </a:cubicBezTo>
                <a:cubicBezTo>
                  <a:pt x="5416745" y="-76523"/>
                  <a:pt x="5885896" y="95363"/>
                  <a:pt x="6143653" y="0"/>
                </a:cubicBezTo>
                <a:cubicBezTo>
                  <a:pt x="6185182" y="121216"/>
                  <a:pt x="6127357" y="278923"/>
                  <a:pt x="6143653" y="441659"/>
                </a:cubicBezTo>
                <a:cubicBezTo>
                  <a:pt x="6159949" y="604395"/>
                  <a:pt x="6097815" y="664097"/>
                  <a:pt x="6143653" y="883319"/>
                </a:cubicBezTo>
                <a:cubicBezTo>
                  <a:pt x="6189491" y="1102541"/>
                  <a:pt x="6108194" y="1138283"/>
                  <a:pt x="6143653" y="1324978"/>
                </a:cubicBezTo>
                <a:cubicBezTo>
                  <a:pt x="6179112" y="1511673"/>
                  <a:pt x="6088438" y="1744535"/>
                  <a:pt x="6143653" y="1895904"/>
                </a:cubicBezTo>
                <a:cubicBezTo>
                  <a:pt x="6198868" y="2047273"/>
                  <a:pt x="6088140" y="2196202"/>
                  <a:pt x="6143653" y="2369880"/>
                </a:cubicBezTo>
                <a:cubicBezTo>
                  <a:pt x="6199166" y="2543558"/>
                  <a:pt x="6143014" y="2806865"/>
                  <a:pt x="6143653" y="3231654"/>
                </a:cubicBezTo>
                <a:cubicBezTo>
                  <a:pt x="6034905" y="3265438"/>
                  <a:pt x="5823576" y="3199325"/>
                  <a:pt x="5646576" y="3231654"/>
                </a:cubicBezTo>
                <a:cubicBezTo>
                  <a:pt x="5469576" y="3263983"/>
                  <a:pt x="5293101" y="3203367"/>
                  <a:pt x="5149498" y="3231654"/>
                </a:cubicBezTo>
                <a:cubicBezTo>
                  <a:pt x="5005895" y="3259941"/>
                  <a:pt x="4684441" y="3186177"/>
                  <a:pt x="4529548" y="3231654"/>
                </a:cubicBezTo>
                <a:cubicBezTo>
                  <a:pt x="4374655" y="3277131"/>
                  <a:pt x="4148285" y="3189377"/>
                  <a:pt x="3909597" y="3231654"/>
                </a:cubicBezTo>
                <a:cubicBezTo>
                  <a:pt x="3670909" y="3273931"/>
                  <a:pt x="3523154" y="3222127"/>
                  <a:pt x="3289647" y="3231654"/>
                </a:cubicBezTo>
                <a:cubicBezTo>
                  <a:pt x="3056140" y="3241181"/>
                  <a:pt x="2941249" y="3165786"/>
                  <a:pt x="2731133" y="3231654"/>
                </a:cubicBezTo>
                <a:cubicBezTo>
                  <a:pt x="2521017" y="3297522"/>
                  <a:pt x="2353599" y="3175068"/>
                  <a:pt x="2234056" y="3231654"/>
                </a:cubicBezTo>
                <a:cubicBezTo>
                  <a:pt x="2114513" y="3288240"/>
                  <a:pt x="1926297" y="3192184"/>
                  <a:pt x="1736978" y="3231654"/>
                </a:cubicBezTo>
                <a:cubicBezTo>
                  <a:pt x="1547659" y="3271124"/>
                  <a:pt x="1267040" y="3224569"/>
                  <a:pt x="1117028" y="3231654"/>
                </a:cubicBezTo>
                <a:cubicBezTo>
                  <a:pt x="967016" y="3238739"/>
                  <a:pt x="378074" y="3156184"/>
                  <a:pt x="0" y="3231654"/>
                </a:cubicBezTo>
                <a:cubicBezTo>
                  <a:pt x="-11037" y="3076210"/>
                  <a:pt x="51337" y="2954521"/>
                  <a:pt x="0" y="2789995"/>
                </a:cubicBezTo>
                <a:cubicBezTo>
                  <a:pt x="-51337" y="2625469"/>
                  <a:pt x="6034" y="2514602"/>
                  <a:pt x="0" y="2348335"/>
                </a:cubicBezTo>
                <a:cubicBezTo>
                  <a:pt x="-6034" y="2182068"/>
                  <a:pt x="26538" y="2045010"/>
                  <a:pt x="0" y="1809726"/>
                </a:cubicBezTo>
                <a:cubicBezTo>
                  <a:pt x="-26538" y="1574442"/>
                  <a:pt x="42672" y="1398381"/>
                  <a:pt x="0" y="1206484"/>
                </a:cubicBezTo>
                <a:cubicBezTo>
                  <a:pt x="-42672" y="1014587"/>
                  <a:pt x="18562" y="884717"/>
                  <a:pt x="0" y="603242"/>
                </a:cubicBezTo>
                <a:cubicBezTo>
                  <a:pt x="-18562" y="321767"/>
                  <a:pt x="24543" y="233112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rgbClr val="FF5050">
                  <a:tint val="66000"/>
                  <a:satMod val="160000"/>
                  <a:alpha val="69000"/>
                </a:srgbClr>
              </a:gs>
              <a:gs pos="45000">
                <a:srgbClr val="FF5050">
                  <a:tint val="44500"/>
                  <a:satMod val="160000"/>
                  <a:alpha val="86000"/>
                </a:srgbClr>
              </a:gs>
              <a:gs pos="100000">
                <a:srgbClr val="FF5050">
                  <a:tint val="23500"/>
                  <a:satMod val="160000"/>
                  <a:alpha val="75000"/>
                </a:srgbClr>
              </a:gs>
            </a:gsLst>
            <a:lin ang="5400000" scaled="1"/>
            <a:tileRect/>
          </a:gradFill>
          <a:ln>
            <a:solidFill>
              <a:srgbClr val="000000">
                <a:alpha val="81176"/>
              </a:srgbClr>
            </a:solidFill>
            <a:extLst>
              <a:ext uri="{C807C97D-BFC1-408E-A445-0C87EB9F89A2}">
                <ask:lineSketchStyleProps xmlns:ask="http://schemas.microsoft.com/office/drawing/2018/sketchyshapes" sd="74044843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6000" dirty="0">
                <a:latin typeface="Footlight MT Light" panose="0204060206030A020304" pitchFamily="18" charset="0"/>
              </a:rPr>
              <a:t>14 december</a:t>
            </a:r>
          </a:p>
          <a:p>
            <a:pPr algn="ctr"/>
            <a:endParaRPr lang="sv-SE" sz="3600" dirty="0">
              <a:latin typeface="Footlight MT Light" panose="0204060206030A020304" pitchFamily="18" charset="0"/>
            </a:endParaRPr>
          </a:p>
          <a:p>
            <a:pPr algn="ctr"/>
            <a:r>
              <a:rPr lang="sv-SE" sz="3600" dirty="0">
                <a:latin typeface="Footlight MT Light" panose="0204060206030A020304" pitchFamily="18" charset="0"/>
              </a:rPr>
              <a:t>Uppdrag:</a:t>
            </a:r>
          </a:p>
          <a:p>
            <a:pPr algn="ctr"/>
            <a:r>
              <a:rPr lang="sv-SE" sz="3600" b="1" dirty="0">
                <a:latin typeface="Footlight MT Light" panose="0204060206030A020304" pitchFamily="18" charset="0"/>
              </a:rPr>
              <a:t>Var ditt allra bästa jag!</a:t>
            </a:r>
          </a:p>
          <a:p>
            <a:pPr algn="ctr"/>
            <a:endParaRPr lang="sv-SE" sz="3600" b="1" dirty="0">
              <a:latin typeface="Footlight MT Light" panose="0204060206030A020304" pitchFamily="18" charset="0"/>
            </a:endParaRPr>
          </a:p>
        </p:txBody>
      </p:sp>
      <p:pic>
        <p:nvPicPr>
          <p:cNvPr id="15" name="Bildobjekt 14" descr="here4u">
            <a:extLst>
              <a:ext uri="{FF2B5EF4-FFF2-40B4-BE49-F238E27FC236}">
                <a16:creationId xmlns:a16="http://schemas.microsoft.com/office/drawing/2014/main" id="{DE5FD633-F0DA-4CBF-8DAA-C11EE4EA592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211" y="6125839"/>
            <a:ext cx="2153920" cy="487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0064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Bildobjekt 5" descr="En bild som visar inomhus, sitter, bord, glas&#10;&#10;Automatiskt genererad beskrivning">
            <a:extLst>
              <a:ext uri="{FF2B5EF4-FFF2-40B4-BE49-F238E27FC236}">
                <a16:creationId xmlns:a16="http://schemas.microsoft.com/office/drawing/2014/main" id="{528022DF-C4D8-49C8-ACAD-C68198CB7B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4" b="14514"/>
          <a:stretch/>
        </p:blipFill>
        <p:spPr>
          <a:xfrm>
            <a:off x="0" y="1282"/>
            <a:ext cx="12301667" cy="6856718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62401A25-E23C-4DDF-B004-16B244176259}"/>
              </a:ext>
            </a:extLst>
          </p:cNvPr>
          <p:cNvSpPr txBox="1"/>
          <p:nvPr/>
        </p:nvSpPr>
        <p:spPr>
          <a:xfrm rot="21293078">
            <a:off x="256333" y="261603"/>
            <a:ext cx="3130071" cy="2062103"/>
          </a:xfrm>
          <a:custGeom>
            <a:avLst/>
            <a:gdLst>
              <a:gd name="connsiteX0" fmla="*/ 0 w 3130071"/>
              <a:gd name="connsiteY0" fmla="*/ 0 h 2062103"/>
              <a:gd name="connsiteX1" fmla="*/ 584280 w 3130071"/>
              <a:gd name="connsiteY1" fmla="*/ 0 h 2062103"/>
              <a:gd name="connsiteX2" fmla="*/ 1012056 w 3130071"/>
              <a:gd name="connsiteY2" fmla="*/ 0 h 2062103"/>
              <a:gd name="connsiteX3" fmla="*/ 1471133 w 3130071"/>
              <a:gd name="connsiteY3" fmla="*/ 0 h 2062103"/>
              <a:gd name="connsiteX4" fmla="*/ 2024113 w 3130071"/>
              <a:gd name="connsiteY4" fmla="*/ 0 h 2062103"/>
              <a:gd name="connsiteX5" fmla="*/ 2545791 w 3130071"/>
              <a:gd name="connsiteY5" fmla="*/ 0 h 2062103"/>
              <a:gd name="connsiteX6" fmla="*/ 3130071 w 3130071"/>
              <a:gd name="connsiteY6" fmla="*/ 0 h 2062103"/>
              <a:gd name="connsiteX7" fmla="*/ 3130071 w 3130071"/>
              <a:gd name="connsiteY7" fmla="*/ 474284 h 2062103"/>
              <a:gd name="connsiteX8" fmla="*/ 3130071 w 3130071"/>
              <a:gd name="connsiteY8" fmla="*/ 1010430 h 2062103"/>
              <a:gd name="connsiteX9" fmla="*/ 3130071 w 3130071"/>
              <a:gd name="connsiteY9" fmla="*/ 1567198 h 2062103"/>
              <a:gd name="connsiteX10" fmla="*/ 3130071 w 3130071"/>
              <a:gd name="connsiteY10" fmla="*/ 2062103 h 2062103"/>
              <a:gd name="connsiteX11" fmla="*/ 2608393 w 3130071"/>
              <a:gd name="connsiteY11" fmla="*/ 2062103 h 2062103"/>
              <a:gd name="connsiteX12" fmla="*/ 2024113 w 3130071"/>
              <a:gd name="connsiteY12" fmla="*/ 2062103 h 2062103"/>
              <a:gd name="connsiteX13" fmla="*/ 1471133 w 3130071"/>
              <a:gd name="connsiteY13" fmla="*/ 2062103 h 2062103"/>
              <a:gd name="connsiteX14" fmla="*/ 949455 w 3130071"/>
              <a:gd name="connsiteY14" fmla="*/ 2062103 h 2062103"/>
              <a:gd name="connsiteX15" fmla="*/ 0 w 3130071"/>
              <a:gd name="connsiteY15" fmla="*/ 2062103 h 2062103"/>
              <a:gd name="connsiteX16" fmla="*/ 0 w 3130071"/>
              <a:gd name="connsiteY16" fmla="*/ 1505335 h 2062103"/>
              <a:gd name="connsiteX17" fmla="*/ 0 w 3130071"/>
              <a:gd name="connsiteY17" fmla="*/ 1051673 h 2062103"/>
              <a:gd name="connsiteX18" fmla="*/ 0 w 3130071"/>
              <a:gd name="connsiteY18" fmla="*/ 515526 h 2062103"/>
              <a:gd name="connsiteX19" fmla="*/ 0 w 3130071"/>
              <a:gd name="connsiteY19" fmla="*/ 0 h 206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30071" h="2062103" fill="none" extrusionOk="0">
                <a:moveTo>
                  <a:pt x="0" y="0"/>
                </a:moveTo>
                <a:cubicBezTo>
                  <a:pt x="126987" y="-43978"/>
                  <a:pt x="439635" y="40733"/>
                  <a:pt x="584280" y="0"/>
                </a:cubicBezTo>
                <a:cubicBezTo>
                  <a:pt x="728925" y="-40733"/>
                  <a:pt x="846269" y="30912"/>
                  <a:pt x="1012056" y="0"/>
                </a:cubicBezTo>
                <a:cubicBezTo>
                  <a:pt x="1177843" y="-30912"/>
                  <a:pt x="1288039" y="47026"/>
                  <a:pt x="1471133" y="0"/>
                </a:cubicBezTo>
                <a:cubicBezTo>
                  <a:pt x="1654227" y="-47026"/>
                  <a:pt x="1753538" y="37038"/>
                  <a:pt x="2024113" y="0"/>
                </a:cubicBezTo>
                <a:cubicBezTo>
                  <a:pt x="2294688" y="-37038"/>
                  <a:pt x="2289659" y="35689"/>
                  <a:pt x="2545791" y="0"/>
                </a:cubicBezTo>
                <a:cubicBezTo>
                  <a:pt x="2801923" y="-35689"/>
                  <a:pt x="2866027" y="62193"/>
                  <a:pt x="3130071" y="0"/>
                </a:cubicBezTo>
                <a:cubicBezTo>
                  <a:pt x="3175362" y="210339"/>
                  <a:pt x="3102647" y="374046"/>
                  <a:pt x="3130071" y="474284"/>
                </a:cubicBezTo>
                <a:cubicBezTo>
                  <a:pt x="3157495" y="574522"/>
                  <a:pt x="3093673" y="872774"/>
                  <a:pt x="3130071" y="1010430"/>
                </a:cubicBezTo>
                <a:cubicBezTo>
                  <a:pt x="3166469" y="1148086"/>
                  <a:pt x="3096522" y="1443902"/>
                  <a:pt x="3130071" y="1567198"/>
                </a:cubicBezTo>
                <a:cubicBezTo>
                  <a:pt x="3163620" y="1690494"/>
                  <a:pt x="3102265" y="1940889"/>
                  <a:pt x="3130071" y="2062103"/>
                </a:cubicBezTo>
                <a:cubicBezTo>
                  <a:pt x="2901599" y="2092249"/>
                  <a:pt x="2800922" y="2007841"/>
                  <a:pt x="2608393" y="2062103"/>
                </a:cubicBezTo>
                <a:cubicBezTo>
                  <a:pt x="2415864" y="2116365"/>
                  <a:pt x="2150439" y="2056811"/>
                  <a:pt x="2024113" y="2062103"/>
                </a:cubicBezTo>
                <a:cubicBezTo>
                  <a:pt x="1897787" y="2067395"/>
                  <a:pt x="1638946" y="2018484"/>
                  <a:pt x="1471133" y="2062103"/>
                </a:cubicBezTo>
                <a:cubicBezTo>
                  <a:pt x="1303320" y="2105722"/>
                  <a:pt x="1055589" y="2027940"/>
                  <a:pt x="949455" y="2062103"/>
                </a:cubicBezTo>
                <a:cubicBezTo>
                  <a:pt x="843321" y="2096266"/>
                  <a:pt x="332524" y="1976755"/>
                  <a:pt x="0" y="2062103"/>
                </a:cubicBezTo>
                <a:cubicBezTo>
                  <a:pt x="-20320" y="1841062"/>
                  <a:pt x="36727" y="1643768"/>
                  <a:pt x="0" y="1505335"/>
                </a:cubicBezTo>
                <a:cubicBezTo>
                  <a:pt x="-36727" y="1366902"/>
                  <a:pt x="42812" y="1210062"/>
                  <a:pt x="0" y="1051673"/>
                </a:cubicBezTo>
                <a:cubicBezTo>
                  <a:pt x="-42812" y="893284"/>
                  <a:pt x="11220" y="761800"/>
                  <a:pt x="0" y="515526"/>
                </a:cubicBezTo>
                <a:cubicBezTo>
                  <a:pt x="-11220" y="269252"/>
                  <a:pt x="28698" y="175930"/>
                  <a:pt x="0" y="0"/>
                </a:cubicBezTo>
                <a:close/>
              </a:path>
              <a:path w="3130071" h="2062103" stroke="0" extrusionOk="0">
                <a:moveTo>
                  <a:pt x="0" y="0"/>
                </a:moveTo>
                <a:cubicBezTo>
                  <a:pt x="246115" y="-51704"/>
                  <a:pt x="296608" y="10736"/>
                  <a:pt x="521679" y="0"/>
                </a:cubicBezTo>
                <a:cubicBezTo>
                  <a:pt x="746750" y="-10736"/>
                  <a:pt x="809332" y="34099"/>
                  <a:pt x="980756" y="0"/>
                </a:cubicBezTo>
                <a:cubicBezTo>
                  <a:pt x="1152180" y="-34099"/>
                  <a:pt x="1343219" y="52695"/>
                  <a:pt x="1439833" y="0"/>
                </a:cubicBezTo>
                <a:cubicBezTo>
                  <a:pt x="1536447" y="-52695"/>
                  <a:pt x="1752544" y="37732"/>
                  <a:pt x="1867609" y="0"/>
                </a:cubicBezTo>
                <a:cubicBezTo>
                  <a:pt x="1982674" y="-37732"/>
                  <a:pt x="2277468" y="59288"/>
                  <a:pt x="2451889" y="0"/>
                </a:cubicBezTo>
                <a:cubicBezTo>
                  <a:pt x="2626310" y="-59288"/>
                  <a:pt x="2984780" y="10435"/>
                  <a:pt x="3130071" y="0"/>
                </a:cubicBezTo>
                <a:cubicBezTo>
                  <a:pt x="3181713" y="100501"/>
                  <a:pt x="3084692" y="288405"/>
                  <a:pt x="3130071" y="474284"/>
                </a:cubicBezTo>
                <a:cubicBezTo>
                  <a:pt x="3175450" y="660163"/>
                  <a:pt x="3119352" y="828548"/>
                  <a:pt x="3130071" y="1010430"/>
                </a:cubicBezTo>
                <a:cubicBezTo>
                  <a:pt x="3140790" y="1192312"/>
                  <a:pt x="3094943" y="1318992"/>
                  <a:pt x="3130071" y="1464093"/>
                </a:cubicBezTo>
                <a:cubicBezTo>
                  <a:pt x="3165199" y="1609194"/>
                  <a:pt x="3129528" y="1804878"/>
                  <a:pt x="3130071" y="2062103"/>
                </a:cubicBezTo>
                <a:cubicBezTo>
                  <a:pt x="2922080" y="2116794"/>
                  <a:pt x="2748332" y="2013864"/>
                  <a:pt x="2639693" y="2062103"/>
                </a:cubicBezTo>
                <a:cubicBezTo>
                  <a:pt x="2531054" y="2110342"/>
                  <a:pt x="2398164" y="2060738"/>
                  <a:pt x="2180616" y="2062103"/>
                </a:cubicBezTo>
                <a:cubicBezTo>
                  <a:pt x="1963068" y="2063468"/>
                  <a:pt x="1751841" y="1992346"/>
                  <a:pt x="1596336" y="2062103"/>
                </a:cubicBezTo>
                <a:cubicBezTo>
                  <a:pt x="1440831" y="2131860"/>
                  <a:pt x="1310104" y="2051398"/>
                  <a:pt x="1043357" y="2062103"/>
                </a:cubicBezTo>
                <a:cubicBezTo>
                  <a:pt x="776610" y="2072808"/>
                  <a:pt x="720909" y="2044474"/>
                  <a:pt x="584280" y="2062103"/>
                </a:cubicBezTo>
                <a:cubicBezTo>
                  <a:pt x="447651" y="2079732"/>
                  <a:pt x="196377" y="2007865"/>
                  <a:pt x="0" y="2062103"/>
                </a:cubicBezTo>
                <a:cubicBezTo>
                  <a:pt x="-3289" y="1846314"/>
                  <a:pt x="32829" y="1767617"/>
                  <a:pt x="0" y="1567198"/>
                </a:cubicBezTo>
                <a:cubicBezTo>
                  <a:pt x="-32829" y="1366779"/>
                  <a:pt x="61483" y="1225107"/>
                  <a:pt x="0" y="1010430"/>
                </a:cubicBezTo>
                <a:cubicBezTo>
                  <a:pt x="-61483" y="795753"/>
                  <a:pt x="4404" y="759303"/>
                  <a:pt x="0" y="556768"/>
                </a:cubicBezTo>
                <a:cubicBezTo>
                  <a:pt x="-4404" y="354233"/>
                  <a:pt x="61786" y="117506"/>
                  <a:pt x="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82000"/>
            </a:schemeClr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90561558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here4u:s</a:t>
            </a:r>
          </a:p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Uppdragskalender</a:t>
            </a:r>
          </a:p>
          <a:p>
            <a:pPr algn="ctr"/>
            <a:endParaRPr lang="sv-SE" sz="2400" dirty="0">
              <a:latin typeface="Footlight MT Light" panose="0204060206030A020304" pitchFamily="18" charset="0"/>
              <a:cs typeface="Cavolini" panose="03000502040302020204" pitchFamily="66" charset="0"/>
            </a:endParaRPr>
          </a:p>
          <a:p>
            <a:pPr algn="ctr"/>
            <a:r>
              <a:rPr lang="sv-SE" sz="2400" dirty="0">
                <a:latin typeface="Footlight MT Light" panose="0204060206030A020304" pitchFamily="18" charset="0"/>
                <a:cs typeface="Cavolini" panose="03000502040302020204" pitchFamily="66" charset="0"/>
              </a:rPr>
              <a:t>Gör goda gärningar med oss varje dag!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6ED1887-3FEE-4517-99C9-12B568FC66D9}"/>
              </a:ext>
            </a:extLst>
          </p:cNvPr>
          <p:cNvSpPr txBox="1"/>
          <p:nvPr/>
        </p:nvSpPr>
        <p:spPr>
          <a:xfrm>
            <a:off x="936766" y="2742495"/>
            <a:ext cx="6143653" cy="3785652"/>
          </a:xfrm>
          <a:custGeom>
            <a:avLst/>
            <a:gdLst>
              <a:gd name="connsiteX0" fmla="*/ 0 w 6143653"/>
              <a:gd name="connsiteY0" fmla="*/ 0 h 3785652"/>
              <a:gd name="connsiteX1" fmla="*/ 619950 w 6143653"/>
              <a:gd name="connsiteY1" fmla="*/ 0 h 3785652"/>
              <a:gd name="connsiteX2" fmla="*/ 1055591 w 6143653"/>
              <a:gd name="connsiteY2" fmla="*/ 0 h 3785652"/>
              <a:gd name="connsiteX3" fmla="*/ 1491232 w 6143653"/>
              <a:gd name="connsiteY3" fmla="*/ 0 h 3785652"/>
              <a:gd name="connsiteX4" fmla="*/ 2172619 w 6143653"/>
              <a:gd name="connsiteY4" fmla="*/ 0 h 3785652"/>
              <a:gd name="connsiteX5" fmla="*/ 2608260 w 6143653"/>
              <a:gd name="connsiteY5" fmla="*/ 0 h 3785652"/>
              <a:gd name="connsiteX6" fmla="*/ 3228210 w 6143653"/>
              <a:gd name="connsiteY6" fmla="*/ 0 h 3785652"/>
              <a:gd name="connsiteX7" fmla="*/ 3663851 w 6143653"/>
              <a:gd name="connsiteY7" fmla="*/ 0 h 3785652"/>
              <a:gd name="connsiteX8" fmla="*/ 4099492 w 6143653"/>
              <a:gd name="connsiteY8" fmla="*/ 0 h 3785652"/>
              <a:gd name="connsiteX9" fmla="*/ 4535133 w 6143653"/>
              <a:gd name="connsiteY9" fmla="*/ 0 h 3785652"/>
              <a:gd name="connsiteX10" fmla="*/ 4970774 w 6143653"/>
              <a:gd name="connsiteY10" fmla="*/ 0 h 3785652"/>
              <a:gd name="connsiteX11" fmla="*/ 5652161 w 6143653"/>
              <a:gd name="connsiteY11" fmla="*/ 0 h 3785652"/>
              <a:gd name="connsiteX12" fmla="*/ 6143653 w 6143653"/>
              <a:gd name="connsiteY12" fmla="*/ 0 h 3785652"/>
              <a:gd name="connsiteX13" fmla="*/ 6143653 w 6143653"/>
              <a:gd name="connsiteY13" fmla="*/ 502951 h 3785652"/>
              <a:gd name="connsiteX14" fmla="*/ 6143653 w 6143653"/>
              <a:gd name="connsiteY14" fmla="*/ 1119471 h 3785652"/>
              <a:gd name="connsiteX15" fmla="*/ 6143653 w 6143653"/>
              <a:gd name="connsiteY15" fmla="*/ 1546709 h 3785652"/>
              <a:gd name="connsiteX16" fmla="*/ 6143653 w 6143653"/>
              <a:gd name="connsiteY16" fmla="*/ 2163230 h 3785652"/>
              <a:gd name="connsiteX17" fmla="*/ 6143653 w 6143653"/>
              <a:gd name="connsiteY17" fmla="*/ 2704037 h 3785652"/>
              <a:gd name="connsiteX18" fmla="*/ 6143653 w 6143653"/>
              <a:gd name="connsiteY18" fmla="*/ 3169132 h 3785652"/>
              <a:gd name="connsiteX19" fmla="*/ 6143653 w 6143653"/>
              <a:gd name="connsiteY19" fmla="*/ 3785652 h 3785652"/>
              <a:gd name="connsiteX20" fmla="*/ 5708012 w 6143653"/>
              <a:gd name="connsiteY20" fmla="*/ 3785652 h 3785652"/>
              <a:gd name="connsiteX21" fmla="*/ 5210935 w 6143653"/>
              <a:gd name="connsiteY21" fmla="*/ 3785652 h 3785652"/>
              <a:gd name="connsiteX22" fmla="*/ 4590984 w 6143653"/>
              <a:gd name="connsiteY22" fmla="*/ 3785652 h 3785652"/>
              <a:gd name="connsiteX23" fmla="*/ 3909597 w 6143653"/>
              <a:gd name="connsiteY23" fmla="*/ 3785652 h 3785652"/>
              <a:gd name="connsiteX24" fmla="*/ 3289647 w 6143653"/>
              <a:gd name="connsiteY24" fmla="*/ 3785652 h 3785652"/>
              <a:gd name="connsiteX25" fmla="*/ 2669696 w 6143653"/>
              <a:gd name="connsiteY25" fmla="*/ 3785652 h 3785652"/>
              <a:gd name="connsiteX26" fmla="*/ 2295492 w 6143653"/>
              <a:gd name="connsiteY26" fmla="*/ 3785652 h 3785652"/>
              <a:gd name="connsiteX27" fmla="*/ 1614105 w 6143653"/>
              <a:gd name="connsiteY27" fmla="*/ 3785652 h 3785652"/>
              <a:gd name="connsiteX28" fmla="*/ 1178464 w 6143653"/>
              <a:gd name="connsiteY28" fmla="*/ 3785652 h 3785652"/>
              <a:gd name="connsiteX29" fmla="*/ 681387 w 6143653"/>
              <a:gd name="connsiteY29" fmla="*/ 3785652 h 3785652"/>
              <a:gd name="connsiteX30" fmla="*/ 0 w 6143653"/>
              <a:gd name="connsiteY30" fmla="*/ 3785652 h 3785652"/>
              <a:gd name="connsiteX31" fmla="*/ 0 w 6143653"/>
              <a:gd name="connsiteY31" fmla="*/ 3358414 h 3785652"/>
              <a:gd name="connsiteX32" fmla="*/ 0 w 6143653"/>
              <a:gd name="connsiteY32" fmla="*/ 2931176 h 3785652"/>
              <a:gd name="connsiteX33" fmla="*/ 0 w 6143653"/>
              <a:gd name="connsiteY33" fmla="*/ 2466082 h 3785652"/>
              <a:gd name="connsiteX34" fmla="*/ 0 w 6143653"/>
              <a:gd name="connsiteY34" fmla="*/ 1887418 h 3785652"/>
              <a:gd name="connsiteX35" fmla="*/ 0 w 6143653"/>
              <a:gd name="connsiteY35" fmla="*/ 1308754 h 3785652"/>
              <a:gd name="connsiteX36" fmla="*/ 0 w 6143653"/>
              <a:gd name="connsiteY36" fmla="*/ 805803 h 3785652"/>
              <a:gd name="connsiteX37" fmla="*/ 0 w 6143653"/>
              <a:gd name="connsiteY37" fmla="*/ 0 h 378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143653" h="3785652" fill="none" extrusionOk="0">
                <a:moveTo>
                  <a:pt x="0" y="0"/>
                </a:moveTo>
                <a:cubicBezTo>
                  <a:pt x="259325" y="-50552"/>
                  <a:pt x="495397" y="33207"/>
                  <a:pt x="619950" y="0"/>
                </a:cubicBezTo>
                <a:cubicBezTo>
                  <a:pt x="744503" y="-33207"/>
                  <a:pt x="844934" y="43487"/>
                  <a:pt x="1055591" y="0"/>
                </a:cubicBezTo>
                <a:cubicBezTo>
                  <a:pt x="1266248" y="-43487"/>
                  <a:pt x="1306762" y="38621"/>
                  <a:pt x="1491232" y="0"/>
                </a:cubicBezTo>
                <a:cubicBezTo>
                  <a:pt x="1675702" y="-38621"/>
                  <a:pt x="1880265" y="40946"/>
                  <a:pt x="2172619" y="0"/>
                </a:cubicBezTo>
                <a:cubicBezTo>
                  <a:pt x="2464973" y="-40946"/>
                  <a:pt x="2502092" y="20001"/>
                  <a:pt x="2608260" y="0"/>
                </a:cubicBezTo>
                <a:cubicBezTo>
                  <a:pt x="2714428" y="-20001"/>
                  <a:pt x="3071898" y="26884"/>
                  <a:pt x="3228210" y="0"/>
                </a:cubicBezTo>
                <a:cubicBezTo>
                  <a:pt x="3384522" y="-26884"/>
                  <a:pt x="3497971" y="51664"/>
                  <a:pt x="3663851" y="0"/>
                </a:cubicBezTo>
                <a:cubicBezTo>
                  <a:pt x="3829731" y="-51664"/>
                  <a:pt x="3989655" y="4208"/>
                  <a:pt x="4099492" y="0"/>
                </a:cubicBezTo>
                <a:cubicBezTo>
                  <a:pt x="4209329" y="-4208"/>
                  <a:pt x="4323314" y="5950"/>
                  <a:pt x="4535133" y="0"/>
                </a:cubicBezTo>
                <a:cubicBezTo>
                  <a:pt x="4746952" y="-5950"/>
                  <a:pt x="4779102" y="31120"/>
                  <a:pt x="4970774" y="0"/>
                </a:cubicBezTo>
                <a:cubicBezTo>
                  <a:pt x="5162446" y="-31120"/>
                  <a:pt x="5372454" y="26565"/>
                  <a:pt x="5652161" y="0"/>
                </a:cubicBezTo>
                <a:cubicBezTo>
                  <a:pt x="5931868" y="-26565"/>
                  <a:pt x="5950885" y="22413"/>
                  <a:pt x="6143653" y="0"/>
                </a:cubicBezTo>
                <a:cubicBezTo>
                  <a:pt x="6166828" y="149129"/>
                  <a:pt x="6111209" y="290746"/>
                  <a:pt x="6143653" y="502951"/>
                </a:cubicBezTo>
                <a:cubicBezTo>
                  <a:pt x="6176097" y="715156"/>
                  <a:pt x="6074231" y="868998"/>
                  <a:pt x="6143653" y="1119471"/>
                </a:cubicBezTo>
                <a:cubicBezTo>
                  <a:pt x="6213075" y="1369944"/>
                  <a:pt x="6131069" y="1420957"/>
                  <a:pt x="6143653" y="1546709"/>
                </a:cubicBezTo>
                <a:cubicBezTo>
                  <a:pt x="6156237" y="1672461"/>
                  <a:pt x="6112463" y="1923392"/>
                  <a:pt x="6143653" y="2163230"/>
                </a:cubicBezTo>
                <a:cubicBezTo>
                  <a:pt x="6174843" y="2403068"/>
                  <a:pt x="6132459" y="2561441"/>
                  <a:pt x="6143653" y="2704037"/>
                </a:cubicBezTo>
                <a:cubicBezTo>
                  <a:pt x="6154847" y="2846633"/>
                  <a:pt x="6089401" y="3002233"/>
                  <a:pt x="6143653" y="3169132"/>
                </a:cubicBezTo>
                <a:cubicBezTo>
                  <a:pt x="6197905" y="3336032"/>
                  <a:pt x="6084768" y="3605355"/>
                  <a:pt x="6143653" y="3785652"/>
                </a:cubicBezTo>
                <a:cubicBezTo>
                  <a:pt x="6009732" y="3812278"/>
                  <a:pt x="5904699" y="3738498"/>
                  <a:pt x="5708012" y="3785652"/>
                </a:cubicBezTo>
                <a:cubicBezTo>
                  <a:pt x="5511325" y="3832806"/>
                  <a:pt x="5391545" y="3772186"/>
                  <a:pt x="5210935" y="3785652"/>
                </a:cubicBezTo>
                <a:cubicBezTo>
                  <a:pt x="5030325" y="3799118"/>
                  <a:pt x="4807410" y="3750488"/>
                  <a:pt x="4590984" y="3785652"/>
                </a:cubicBezTo>
                <a:cubicBezTo>
                  <a:pt x="4374558" y="3820816"/>
                  <a:pt x="4234164" y="3736740"/>
                  <a:pt x="3909597" y="3785652"/>
                </a:cubicBezTo>
                <a:cubicBezTo>
                  <a:pt x="3585030" y="3834564"/>
                  <a:pt x="3438161" y="3744448"/>
                  <a:pt x="3289647" y="3785652"/>
                </a:cubicBezTo>
                <a:cubicBezTo>
                  <a:pt x="3141133" y="3826856"/>
                  <a:pt x="2818483" y="3750584"/>
                  <a:pt x="2669696" y="3785652"/>
                </a:cubicBezTo>
                <a:cubicBezTo>
                  <a:pt x="2520909" y="3820720"/>
                  <a:pt x="2414142" y="3784869"/>
                  <a:pt x="2295492" y="3785652"/>
                </a:cubicBezTo>
                <a:cubicBezTo>
                  <a:pt x="2176842" y="3786435"/>
                  <a:pt x="1868138" y="3775446"/>
                  <a:pt x="1614105" y="3785652"/>
                </a:cubicBezTo>
                <a:cubicBezTo>
                  <a:pt x="1360072" y="3795858"/>
                  <a:pt x="1299901" y="3757374"/>
                  <a:pt x="1178464" y="3785652"/>
                </a:cubicBezTo>
                <a:cubicBezTo>
                  <a:pt x="1057027" y="3813930"/>
                  <a:pt x="887295" y="3738258"/>
                  <a:pt x="681387" y="3785652"/>
                </a:cubicBezTo>
                <a:cubicBezTo>
                  <a:pt x="475479" y="3833046"/>
                  <a:pt x="213841" y="3733523"/>
                  <a:pt x="0" y="3785652"/>
                </a:cubicBezTo>
                <a:cubicBezTo>
                  <a:pt x="-43888" y="3657121"/>
                  <a:pt x="15165" y="3446146"/>
                  <a:pt x="0" y="3358414"/>
                </a:cubicBezTo>
                <a:cubicBezTo>
                  <a:pt x="-15165" y="3270682"/>
                  <a:pt x="13851" y="3039858"/>
                  <a:pt x="0" y="2931176"/>
                </a:cubicBezTo>
                <a:cubicBezTo>
                  <a:pt x="-13851" y="2822494"/>
                  <a:pt x="43721" y="2566142"/>
                  <a:pt x="0" y="2466082"/>
                </a:cubicBezTo>
                <a:cubicBezTo>
                  <a:pt x="-43721" y="2366022"/>
                  <a:pt x="12941" y="2057631"/>
                  <a:pt x="0" y="1887418"/>
                </a:cubicBezTo>
                <a:cubicBezTo>
                  <a:pt x="-12941" y="1717205"/>
                  <a:pt x="19751" y="1528403"/>
                  <a:pt x="0" y="1308754"/>
                </a:cubicBezTo>
                <a:cubicBezTo>
                  <a:pt x="-19751" y="1089105"/>
                  <a:pt x="13181" y="970204"/>
                  <a:pt x="0" y="805803"/>
                </a:cubicBezTo>
                <a:cubicBezTo>
                  <a:pt x="-13181" y="641402"/>
                  <a:pt x="58508" y="189309"/>
                  <a:pt x="0" y="0"/>
                </a:cubicBezTo>
                <a:close/>
              </a:path>
              <a:path w="6143653" h="3785652" stroke="0" extrusionOk="0">
                <a:moveTo>
                  <a:pt x="0" y="0"/>
                </a:moveTo>
                <a:cubicBezTo>
                  <a:pt x="180202" y="-216"/>
                  <a:pt x="423542" y="7981"/>
                  <a:pt x="558514" y="0"/>
                </a:cubicBezTo>
                <a:cubicBezTo>
                  <a:pt x="693486" y="-7981"/>
                  <a:pt x="916628" y="51145"/>
                  <a:pt x="1055591" y="0"/>
                </a:cubicBezTo>
                <a:cubicBezTo>
                  <a:pt x="1194554" y="-51145"/>
                  <a:pt x="1521432" y="19623"/>
                  <a:pt x="1736978" y="0"/>
                </a:cubicBezTo>
                <a:cubicBezTo>
                  <a:pt x="1952524" y="-19623"/>
                  <a:pt x="2026990" y="51565"/>
                  <a:pt x="2295492" y="0"/>
                </a:cubicBezTo>
                <a:cubicBezTo>
                  <a:pt x="2563994" y="-51565"/>
                  <a:pt x="2545170" y="42327"/>
                  <a:pt x="2792570" y="0"/>
                </a:cubicBezTo>
                <a:cubicBezTo>
                  <a:pt x="3039970" y="-42327"/>
                  <a:pt x="3199117" y="7843"/>
                  <a:pt x="3351083" y="0"/>
                </a:cubicBezTo>
                <a:cubicBezTo>
                  <a:pt x="3503049" y="-7843"/>
                  <a:pt x="3862008" y="7450"/>
                  <a:pt x="4032470" y="0"/>
                </a:cubicBezTo>
                <a:cubicBezTo>
                  <a:pt x="4202932" y="-7450"/>
                  <a:pt x="4346128" y="45786"/>
                  <a:pt x="4529548" y="0"/>
                </a:cubicBezTo>
                <a:cubicBezTo>
                  <a:pt x="4712968" y="-45786"/>
                  <a:pt x="5005125" y="76523"/>
                  <a:pt x="5210935" y="0"/>
                </a:cubicBezTo>
                <a:cubicBezTo>
                  <a:pt x="5416745" y="-76523"/>
                  <a:pt x="5885896" y="95363"/>
                  <a:pt x="6143653" y="0"/>
                </a:cubicBezTo>
                <a:cubicBezTo>
                  <a:pt x="6175424" y="125235"/>
                  <a:pt x="6138702" y="323661"/>
                  <a:pt x="6143653" y="427238"/>
                </a:cubicBezTo>
                <a:cubicBezTo>
                  <a:pt x="6148604" y="530815"/>
                  <a:pt x="6110292" y="679428"/>
                  <a:pt x="6143653" y="854476"/>
                </a:cubicBezTo>
                <a:cubicBezTo>
                  <a:pt x="6177014" y="1029524"/>
                  <a:pt x="6093074" y="1192133"/>
                  <a:pt x="6143653" y="1281714"/>
                </a:cubicBezTo>
                <a:cubicBezTo>
                  <a:pt x="6194232" y="1371295"/>
                  <a:pt x="6107823" y="1574400"/>
                  <a:pt x="6143653" y="1860378"/>
                </a:cubicBezTo>
                <a:cubicBezTo>
                  <a:pt x="6179483" y="2146356"/>
                  <a:pt x="6088552" y="2229796"/>
                  <a:pt x="6143653" y="2325472"/>
                </a:cubicBezTo>
                <a:cubicBezTo>
                  <a:pt x="6198754" y="2421148"/>
                  <a:pt x="6136301" y="2611761"/>
                  <a:pt x="6143653" y="2828423"/>
                </a:cubicBezTo>
                <a:cubicBezTo>
                  <a:pt x="6151005" y="3045085"/>
                  <a:pt x="6045039" y="3461008"/>
                  <a:pt x="6143653" y="3785652"/>
                </a:cubicBezTo>
                <a:cubicBezTo>
                  <a:pt x="5860296" y="3792673"/>
                  <a:pt x="5765215" y="3752466"/>
                  <a:pt x="5462266" y="3785652"/>
                </a:cubicBezTo>
                <a:cubicBezTo>
                  <a:pt x="5159317" y="3818838"/>
                  <a:pt x="4997209" y="3740175"/>
                  <a:pt x="4842316" y="3785652"/>
                </a:cubicBezTo>
                <a:cubicBezTo>
                  <a:pt x="4687423" y="3831129"/>
                  <a:pt x="4461053" y="3743375"/>
                  <a:pt x="4222365" y="3785652"/>
                </a:cubicBezTo>
                <a:cubicBezTo>
                  <a:pt x="3983677" y="3827929"/>
                  <a:pt x="3835922" y="3776125"/>
                  <a:pt x="3602415" y="3785652"/>
                </a:cubicBezTo>
                <a:cubicBezTo>
                  <a:pt x="3368908" y="3795179"/>
                  <a:pt x="3254017" y="3719784"/>
                  <a:pt x="3043901" y="3785652"/>
                </a:cubicBezTo>
                <a:cubicBezTo>
                  <a:pt x="2833785" y="3851520"/>
                  <a:pt x="2669030" y="3737636"/>
                  <a:pt x="2546823" y="3785652"/>
                </a:cubicBezTo>
                <a:cubicBezTo>
                  <a:pt x="2424616" y="3833668"/>
                  <a:pt x="2230733" y="3743492"/>
                  <a:pt x="2049746" y="3785652"/>
                </a:cubicBezTo>
                <a:cubicBezTo>
                  <a:pt x="1868759" y="3827812"/>
                  <a:pt x="1579808" y="3778567"/>
                  <a:pt x="1429796" y="3785652"/>
                </a:cubicBezTo>
                <a:cubicBezTo>
                  <a:pt x="1279784" y="3792737"/>
                  <a:pt x="1071479" y="3747506"/>
                  <a:pt x="748409" y="3785652"/>
                </a:cubicBezTo>
                <a:cubicBezTo>
                  <a:pt x="425339" y="3823798"/>
                  <a:pt x="230889" y="3715694"/>
                  <a:pt x="0" y="3785652"/>
                </a:cubicBezTo>
                <a:cubicBezTo>
                  <a:pt x="-7645" y="3510036"/>
                  <a:pt x="40968" y="3391454"/>
                  <a:pt x="0" y="3206988"/>
                </a:cubicBezTo>
                <a:cubicBezTo>
                  <a:pt x="-40968" y="3022522"/>
                  <a:pt x="46099" y="2925886"/>
                  <a:pt x="0" y="2666181"/>
                </a:cubicBezTo>
                <a:cubicBezTo>
                  <a:pt x="-46099" y="2406476"/>
                  <a:pt x="63535" y="2334794"/>
                  <a:pt x="0" y="2049660"/>
                </a:cubicBezTo>
                <a:cubicBezTo>
                  <a:pt x="-63535" y="1764526"/>
                  <a:pt x="68" y="1634212"/>
                  <a:pt x="0" y="1433140"/>
                </a:cubicBezTo>
                <a:cubicBezTo>
                  <a:pt x="-68" y="1232068"/>
                  <a:pt x="16739" y="1051269"/>
                  <a:pt x="0" y="892332"/>
                </a:cubicBezTo>
                <a:cubicBezTo>
                  <a:pt x="-16739" y="733395"/>
                  <a:pt x="40580" y="554399"/>
                  <a:pt x="0" y="465094"/>
                </a:cubicBezTo>
                <a:cubicBezTo>
                  <a:pt x="-40580" y="375789"/>
                  <a:pt x="22449" y="117543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rgbClr val="FF5050">
                  <a:tint val="66000"/>
                  <a:satMod val="160000"/>
                  <a:alpha val="69000"/>
                </a:srgbClr>
              </a:gs>
              <a:gs pos="45000">
                <a:srgbClr val="FF5050">
                  <a:tint val="44500"/>
                  <a:satMod val="160000"/>
                  <a:alpha val="86000"/>
                </a:srgbClr>
              </a:gs>
              <a:gs pos="100000">
                <a:srgbClr val="FF5050">
                  <a:tint val="23500"/>
                  <a:satMod val="160000"/>
                  <a:alpha val="75000"/>
                </a:srgbClr>
              </a:gs>
            </a:gsLst>
            <a:lin ang="5400000" scaled="1"/>
            <a:tileRect/>
          </a:gradFill>
          <a:ln>
            <a:solidFill>
              <a:srgbClr val="000000">
                <a:alpha val="81176"/>
              </a:srgbClr>
            </a:solidFill>
            <a:extLst>
              <a:ext uri="{C807C97D-BFC1-408E-A445-0C87EB9F89A2}">
                <ask:lineSketchStyleProps xmlns:ask="http://schemas.microsoft.com/office/drawing/2018/sketchyshapes" sd="74044843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6000" dirty="0">
                <a:latin typeface="Footlight MT Light" panose="0204060206030A020304" pitchFamily="18" charset="0"/>
              </a:rPr>
              <a:t>15 december</a:t>
            </a:r>
          </a:p>
          <a:p>
            <a:pPr algn="ctr"/>
            <a:endParaRPr lang="sv-SE" sz="3600" dirty="0">
              <a:latin typeface="Footlight MT Light" panose="0204060206030A020304" pitchFamily="18" charset="0"/>
            </a:endParaRPr>
          </a:p>
          <a:p>
            <a:pPr algn="ctr"/>
            <a:r>
              <a:rPr lang="sv-SE" sz="3600" dirty="0">
                <a:latin typeface="Footlight MT Light" panose="0204060206030A020304" pitchFamily="18" charset="0"/>
              </a:rPr>
              <a:t>Uppdrag:</a:t>
            </a:r>
          </a:p>
          <a:p>
            <a:pPr algn="ctr"/>
            <a:r>
              <a:rPr lang="sv-SE" sz="3600" b="1" dirty="0">
                <a:latin typeface="Footlight MT Light" panose="0204060206030A020304" pitchFamily="18" charset="0"/>
              </a:rPr>
              <a:t>Berätta för någon vad </a:t>
            </a:r>
          </a:p>
          <a:p>
            <a:pPr algn="ctr"/>
            <a:r>
              <a:rPr lang="sv-SE" sz="3600" b="1" dirty="0">
                <a:latin typeface="Footlight MT Light" panose="0204060206030A020304" pitchFamily="18" charset="0"/>
              </a:rPr>
              <a:t>du är stolt över!</a:t>
            </a:r>
          </a:p>
          <a:p>
            <a:pPr algn="ctr"/>
            <a:endParaRPr lang="sv-SE" sz="3600" b="1" dirty="0">
              <a:latin typeface="Footlight MT Light" panose="0204060206030A020304" pitchFamily="18" charset="0"/>
            </a:endParaRPr>
          </a:p>
        </p:txBody>
      </p:sp>
      <p:pic>
        <p:nvPicPr>
          <p:cNvPr id="15" name="Bildobjekt 14" descr="here4u">
            <a:extLst>
              <a:ext uri="{FF2B5EF4-FFF2-40B4-BE49-F238E27FC236}">
                <a16:creationId xmlns:a16="http://schemas.microsoft.com/office/drawing/2014/main" id="{DE5FD633-F0DA-4CBF-8DAA-C11EE4EA592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211" y="6125839"/>
            <a:ext cx="2153920" cy="487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8433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Bildobjekt 5" descr="En bild som visar inomhus, sitter, bord, glas&#10;&#10;Automatiskt genererad beskrivning">
            <a:extLst>
              <a:ext uri="{FF2B5EF4-FFF2-40B4-BE49-F238E27FC236}">
                <a16:creationId xmlns:a16="http://schemas.microsoft.com/office/drawing/2014/main" id="{528022DF-C4D8-49C8-ACAD-C68198CB7B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4" b="14514"/>
          <a:stretch/>
        </p:blipFill>
        <p:spPr>
          <a:xfrm>
            <a:off x="0" y="1282"/>
            <a:ext cx="12301667" cy="6856718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62401A25-E23C-4DDF-B004-16B244176259}"/>
              </a:ext>
            </a:extLst>
          </p:cNvPr>
          <p:cNvSpPr txBox="1"/>
          <p:nvPr/>
        </p:nvSpPr>
        <p:spPr>
          <a:xfrm rot="21293078">
            <a:off x="256333" y="261603"/>
            <a:ext cx="3130071" cy="2062103"/>
          </a:xfrm>
          <a:custGeom>
            <a:avLst/>
            <a:gdLst>
              <a:gd name="connsiteX0" fmla="*/ 0 w 3130071"/>
              <a:gd name="connsiteY0" fmla="*/ 0 h 2062103"/>
              <a:gd name="connsiteX1" fmla="*/ 584280 w 3130071"/>
              <a:gd name="connsiteY1" fmla="*/ 0 h 2062103"/>
              <a:gd name="connsiteX2" fmla="*/ 1012056 w 3130071"/>
              <a:gd name="connsiteY2" fmla="*/ 0 h 2062103"/>
              <a:gd name="connsiteX3" fmla="*/ 1471133 w 3130071"/>
              <a:gd name="connsiteY3" fmla="*/ 0 h 2062103"/>
              <a:gd name="connsiteX4" fmla="*/ 2024113 w 3130071"/>
              <a:gd name="connsiteY4" fmla="*/ 0 h 2062103"/>
              <a:gd name="connsiteX5" fmla="*/ 2545791 w 3130071"/>
              <a:gd name="connsiteY5" fmla="*/ 0 h 2062103"/>
              <a:gd name="connsiteX6" fmla="*/ 3130071 w 3130071"/>
              <a:gd name="connsiteY6" fmla="*/ 0 h 2062103"/>
              <a:gd name="connsiteX7" fmla="*/ 3130071 w 3130071"/>
              <a:gd name="connsiteY7" fmla="*/ 474284 h 2062103"/>
              <a:gd name="connsiteX8" fmla="*/ 3130071 w 3130071"/>
              <a:gd name="connsiteY8" fmla="*/ 1010430 h 2062103"/>
              <a:gd name="connsiteX9" fmla="*/ 3130071 w 3130071"/>
              <a:gd name="connsiteY9" fmla="*/ 1567198 h 2062103"/>
              <a:gd name="connsiteX10" fmla="*/ 3130071 w 3130071"/>
              <a:gd name="connsiteY10" fmla="*/ 2062103 h 2062103"/>
              <a:gd name="connsiteX11" fmla="*/ 2608393 w 3130071"/>
              <a:gd name="connsiteY11" fmla="*/ 2062103 h 2062103"/>
              <a:gd name="connsiteX12" fmla="*/ 2024113 w 3130071"/>
              <a:gd name="connsiteY12" fmla="*/ 2062103 h 2062103"/>
              <a:gd name="connsiteX13" fmla="*/ 1471133 w 3130071"/>
              <a:gd name="connsiteY13" fmla="*/ 2062103 h 2062103"/>
              <a:gd name="connsiteX14" fmla="*/ 949455 w 3130071"/>
              <a:gd name="connsiteY14" fmla="*/ 2062103 h 2062103"/>
              <a:gd name="connsiteX15" fmla="*/ 0 w 3130071"/>
              <a:gd name="connsiteY15" fmla="*/ 2062103 h 2062103"/>
              <a:gd name="connsiteX16" fmla="*/ 0 w 3130071"/>
              <a:gd name="connsiteY16" fmla="*/ 1505335 h 2062103"/>
              <a:gd name="connsiteX17" fmla="*/ 0 w 3130071"/>
              <a:gd name="connsiteY17" fmla="*/ 1051673 h 2062103"/>
              <a:gd name="connsiteX18" fmla="*/ 0 w 3130071"/>
              <a:gd name="connsiteY18" fmla="*/ 515526 h 2062103"/>
              <a:gd name="connsiteX19" fmla="*/ 0 w 3130071"/>
              <a:gd name="connsiteY19" fmla="*/ 0 h 206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30071" h="2062103" fill="none" extrusionOk="0">
                <a:moveTo>
                  <a:pt x="0" y="0"/>
                </a:moveTo>
                <a:cubicBezTo>
                  <a:pt x="126987" y="-43978"/>
                  <a:pt x="439635" y="40733"/>
                  <a:pt x="584280" y="0"/>
                </a:cubicBezTo>
                <a:cubicBezTo>
                  <a:pt x="728925" y="-40733"/>
                  <a:pt x="846269" y="30912"/>
                  <a:pt x="1012056" y="0"/>
                </a:cubicBezTo>
                <a:cubicBezTo>
                  <a:pt x="1177843" y="-30912"/>
                  <a:pt x="1288039" y="47026"/>
                  <a:pt x="1471133" y="0"/>
                </a:cubicBezTo>
                <a:cubicBezTo>
                  <a:pt x="1654227" y="-47026"/>
                  <a:pt x="1753538" y="37038"/>
                  <a:pt x="2024113" y="0"/>
                </a:cubicBezTo>
                <a:cubicBezTo>
                  <a:pt x="2294688" y="-37038"/>
                  <a:pt x="2289659" y="35689"/>
                  <a:pt x="2545791" y="0"/>
                </a:cubicBezTo>
                <a:cubicBezTo>
                  <a:pt x="2801923" y="-35689"/>
                  <a:pt x="2866027" y="62193"/>
                  <a:pt x="3130071" y="0"/>
                </a:cubicBezTo>
                <a:cubicBezTo>
                  <a:pt x="3175362" y="210339"/>
                  <a:pt x="3102647" y="374046"/>
                  <a:pt x="3130071" y="474284"/>
                </a:cubicBezTo>
                <a:cubicBezTo>
                  <a:pt x="3157495" y="574522"/>
                  <a:pt x="3093673" y="872774"/>
                  <a:pt x="3130071" y="1010430"/>
                </a:cubicBezTo>
                <a:cubicBezTo>
                  <a:pt x="3166469" y="1148086"/>
                  <a:pt x="3096522" y="1443902"/>
                  <a:pt x="3130071" y="1567198"/>
                </a:cubicBezTo>
                <a:cubicBezTo>
                  <a:pt x="3163620" y="1690494"/>
                  <a:pt x="3102265" y="1940889"/>
                  <a:pt x="3130071" y="2062103"/>
                </a:cubicBezTo>
                <a:cubicBezTo>
                  <a:pt x="2901599" y="2092249"/>
                  <a:pt x="2800922" y="2007841"/>
                  <a:pt x="2608393" y="2062103"/>
                </a:cubicBezTo>
                <a:cubicBezTo>
                  <a:pt x="2415864" y="2116365"/>
                  <a:pt x="2150439" y="2056811"/>
                  <a:pt x="2024113" y="2062103"/>
                </a:cubicBezTo>
                <a:cubicBezTo>
                  <a:pt x="1897787" y="2067395"/>
                  <a:pt x="1638946" y="2018484"/>
                  <a:pt x="1471133" y="2062103"/>
                </a:cubicBezTo>
                <a:cubicBezTo>
                  <a:pt x="1303320" y="2105722"/>
                  <a:pt x="1055589" y="2027940"/>
                  <a:pt x="949455" y="2062103"/>
                </a:cubicBezTo>
                <a:cubicBezTo>
                  <a:pt x="843321" y="2096266"/>
                  <a:pt x="332524" y="1976755"/>
                  <a:pt x="0" y="2062103"/>
                </a:cubicBezTo>
                <a:cubicBezTo>
                  <a:pt x="-20320" y="1841062"/>
                  <a:pt x="36727" y="1643768"/>
                  <a:pt x="0" y="1505335"/>
                </a:cubicBezTo>
                <a:cubicBezTo>
                  <a:pt x="-36727" y="1366902"/>
                  <a:pt x="42812" y="1210062"/>
                  <a:pt x="0" y="1051673"/>
                </a:cubicBezTo>
                <a:cubicBezTo>
                  <a:pt x="-42812" y="893284"/>
                  <a:pt x="11220" y="761800"/>
                  <a:pt x="0" y="515526"/>
                </a:cubicBezTo>
                <a:cubicBezTo>
                  <a:pt x="-11220" y="269252"/>
                  <a:pt x="28698" y="175930"/>
                  <a:pt x="0" y="0"/>
                </a:cubicBezTo>
                <a:close/>
              </a:path>
              <a:path w="3130071" h="2062103" stroke="0" extrusionOk="0">
                <a:moveTo>
                  <a:pt x="0" y="0"/>
                </a:moveTo>
                <a:cubicBezTo>
                  <a:pt x="246115" y="-51704"/>
                  <a:pt x="296608" y="10736"/>
                  <a:pt x="521679" y="0"/>
                </a:cubicBezTo>
                <a:cubicBezTo>
                  <a:pt x="746750" y="-10736"/>
                  <a:pt x="809332" y="34099"/>
                  <a:pt x="980756" y="0"/>
                </a:cubicBezTo>
                <a:cubicBezTo>
                  <a:pt x="1152180" y="-34099"/>
                  <a:pt x="1343219" y="52695"/>
                  <a:pt x="1439833" y="0"/>
                </a:cubicBezTo>
                <a:cubicBezTo>
                  <a:pt x="1536447" y="-52695"/>
                  <a:pt x="1752544" y="37732"/>
                  <a:pt x="1867609" y="0"/>
                </a:cubicBezTo>
                <a:cubicBezTo>
                  <a:pt x="1982674" y="-37732"/>
                  <a:pt x="2277468" y="59288"/>
                  <a:pt x="2451889" y="0"/>
                </a:cubicBezTo>
                <a:cubicBezTo>
                  <a:pt x="2626310" y="-59288"/>
                  <a:pt x="2984780" y="10435"/>
                  <a:pt x="3130071" y="0"/>
                </a:cubicBezTo>
                <a:cubicBezTo>
                  <a:pt x="3181713" y="100501"/>
                  <a:pt x="3084692" y="288405"/>
                  <a:pt x="3130071" y="474284"/>
                </a:cubicBezTo>
                <a:cubicBezTo>
                  <a:pt x="3175450" y="660163"/>
                  <a:pt x="3119352" y="828548"/>
                  <a:pt x="3130071" y="1010430"/>
                </a:cubicBezTo>
                <a:cubicBezTo>
                  <a:pt x="3140790" y="1192312"/>
                  <a:pt x="3094943" y="1318992"/>
                  <a:pt x="3130071" y="1464093"/>
                </a:cubicBezTo>
                <a:cubicBezTo>
                  <a:pt x="3165199" y="1609194"/>
                  <a:pt x="3129528" y="1804878"/>
                  <a:pt x="3130071" y="2062103"/>
                </a:cubicBezTo>
                <a:cubicBezTo>
                  <a:pt x="2922080" y="2116794"/>
                  <a:pt x="2748332" y="2013864"/>
                  <a:pt x="2639693" y="2062103"/>
                </a:cubicBezTo>
                <a:cubicBezTo>
                  <a:pt x="2531054" y="2110342"/>
                  <a:pt x="2398164" y="2060738"/>
                  <a:pt x="2180616" y="2062103"/>
                </a:cubicBezTo>
                <a:cubicBezTo>
                  <a:pt x="1963068" y="2063468"/>
                  <a:pt x="1751841" y="1992346"/>
                  <a:pt x="1596336" y="2062103"/>
                </a:cubicBezTo>
                <a:cubicBezTo>
                  <a:pt x="1440831" y="2131860"/>
                  <a:pt x="1310104" y="2051398"/>
                  <a:pt x="1043357" y="2062103"/>
                </a:cubicBezTo>
                <a:cubicBezTo>
                  <a:pt x="776610" y="2072808"/>
                  <a:pt x="720909" y="2044474"/>
                  <a:pt x="584280" y="2062103"/>
                </a:cubicBezTo>
                <a:cubicBezTo>
                  <a:pt x="447651" y="2079732"/>
                  <a:pt x="196377" y="2007865"/>
                  <a:pt x="0" y="2062103"/>
                </a:cubicBezTo>
                <a:cubicBezTo>
                  <a:pt x="-3289" y="1846314"/>
                  <a:pt x="32829" y="1767617"/>
                  <a:pt x="0" y="1567198"/>
                </a:cubicBezTo>
                <a:cubicBezTo>
                  <a:pt x="-32829" y="1366779"/>
                  <a:pt x="61483" y="1225107"/>
                  <a:pt x="0" y="1010430"/>
                </a:cubicBezTo>
                <a:cubicBezTo>
                  <a:pt x="-61483" y="795753"/>
                  <a:pt x="4404" y="759303"/>
                  <a:pt x="0" y="556768"/>
                </a:cubicBezTo>
                <a:cubicBezTo>
                  <a:pt x="-4404" y="354233"/>
                  <a:pt x="61786" y="117506"/>
                  <a:pt x="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82000"/>
            </a:schemeClr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90561558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here4u:s</a:t>
            </a:r>
          </a:p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Uppdragskalender</a:t>
            </a:r>
          </a:p>
          <a:p>
            <a:pPr algn="ctr"/>
            <a:endParaRPr lang="sv-SE" sz="2400" dirty="0">
              <a:latin typeface="Footlight MT Light" panose="0204060206030A020304" pitchFamily="18" charset="0"/>
              <a:cs typeface="Cavolini" panose="03000502040302020204" pitchFamily="66" charset="0"/>
            </a:endParaRPr>
          </a:p>
          <a:p>
            <a:pPr algn="ctr"/>
            <a:r>
              <a:rPr lang="sv-SE" sz="2400" dirty="0">
                <a:latin typeface="Footlight MT Light" panose="0204060206030A020304" pitchFamily="18" charset="0"/>
                <a:cs typeface="Cavolini" panose="03000502040302020204" pitchFamily="66" charset="0"/>
              </a:rPr>
              <a:t>Gör goda gärningar med oss varje dag!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6ED1887-3FEE-4517-99C9-12B568FC66D9}"/>
              </a:ext>
            </a:extLst>
          </p:cNvPr>
          <p:cNvSpPr txBox="1"/>
          <p:nvPr/>
        </p:nvSpPr>
        <p:spPr>
          <a:xfrm>
            <a:off x="739058" y="3042743"/>
            <a:ext cx="6143653" cy="3231654"/>
          </a:xfrm>
          <a:custGeom>
            <a:avLst/>
            <a:gdLst>
              <a:gd name="connsiteX0" fmla="*/ 0 w 6143653"/>
              <a:gd name="connsiteY0" fmla="*/ 0 h 3231654"/>
              <a:gd name="connsiteX1" fmla="*/ 374204 w 6143653"/>
              <a:gd name="connsiteY1" fmla="*/ 0 h 3231654"/>
              <a:gd name="connsiteX2" fmla="*/ 809845 w 6143653"/>
              <a:gd name="connsiteY2" fmla="*/ 0 h 3231654"/>
              <a:gd name="connsiteX3" fmla="*/ 1429796 w 6143653"/>
              <a:gd name="connsiteY3" fmla="*/ 0 h 3231654"/>
              <a:gd name="connsiteX4" fmla="*/ 1865436 w 6143653"/>
              <a:gd name="connsiteY4" fmla="*/ 0 h 3231654"/>
              <a:gd name="connsiteX5" fmla="*/ 2301077 w 6143653"/>
              <a:gd name="connsiteY5" fmla="*/ 0 h 3231654"/>
              <a:gd name="connsiteX6" fmla="*/ 2982464 w 6143653"/>
              <a:gd name="connsiteY6" fmla="*/ 0 h 3231654"/>
              <a:gd name="connsiteX7" fmla="*/ 3418105 w 6143653"/>
              <a:gd name="connsiteY7" fmla="*/ 0 h 3231654"/>
              <a:gd name="connsiteX8" fmla="*/ 4038056 w 6143653"/>
              <a:gd name="connsiteY8" fmla="*/ 0 h 3231654"/>
              <a:gd name="connsiteX9" fmla="*/ 4473696 w 6143653"/>
              <a:gd name="connsiteY9" fmla="*/ 0 h 3231654"/>
              <a:gd name="connsiteX10" fmla="*/ 4909337 w 6143653"/>
              <a:gd name="connsiteY10" fmla="*/ 0 h 3231654"/>
              <a:gd name="connsiteX11" fmla="*/ 5344978 w 6143653"/>
              <a:gd name="connsiteY11" fmla="*/ 0 h 3231654"/>
              <a:gd name="connsiteX12" fmla="*/ 6143653 w 6143653"/>
              <a:gd name="connsiteY12" fmla="*/ 0 h 3231654"/>
              <a:gd name="connsiteX13" fmla="*/ 6143653 w 6143653"/>
              <a:gd name="connsiteY13" fmla="*/ 603242 h 3231654"/>
              <a:gd name="connsiteX14" fmla="*/ 6143653 w 6143653"/>
              <a:gd name="connsiteY14" fmla="*/ 1077218 h 3231654"/>
              <a:gd name="connsiteX15" fmla="*/ 6143653 w 6143653"/>
              <a:gd name="connsiteY15" fmla="*/ 1551194 h 3231654"/>
              <a:gd name="connsiteX16" fmla="*/ 6143653 w 6143653"/>
              <a:gd name="connsiteY16" fmla="*/ 2154436 h 3231654"/>
              <a:gd name="connsiteX17" fmla="*/ 6143653 w 6143653"/>
              <a:gd name="connsiteY17" fmla="*/ 2596095 h 3231654"/>
              <a:gd name="connsiteX18" fmla="*/ 6143653 w 6143653"/>
              <a:gd name="connsiteY18" fmla="*/ 3231654 h 3231654"/>
              <a:gd name="connsiteX19" fmla="*/ 5585139 w 6143653"/>
              <a:gd name="connsiteY19" fmla="*/ 3231654 h 3231654"/>
              <a:gd name="connsiteX20" fmla="*/ 5026625 w 6143653"/>
              <a:gd name="connsiteY20" fmla="*/ 3231654 h 3231654"/>
              <a:gd name="connsiteX21" fmla="*/ 4345238 w 6143653"/>
              <a:gd name="connsiteY21" fmla="*/ 3231654 h 3231654"/>
              <a:gd name="connsiteX22" fmla="*/ 3909597 w 6143653"/>
              <a:gd name="connsiteY22" fmla="*/ 3231654 h 3231654"/>
              <a:gd name="connsiteX23" fmla="*/ 3412520 w 6143653"/>
              <a:gd name="connsiteY23" fmla="*/ 3231654 h 3231654"/>
              <a:gd name="connsiteX24" fmla="*/ 2792570 w 6143653"/>
              <a:gd name="connsiteY24" fmla="*/ 3231654 h 3231654"/>
              <a:gd name="connsiteX25" fmla="*/ 2111183 w 6143653"/>
              <a:gd name="connsiteY25" fmla="*/ 3231654 h 3231654"/>
              <a:gd name="connsiteX26" fmla="*/ 1491232 w 6143653"/>
              <a:gd name="connsiteY26" fmla="*/ 3231654 h 3231654"/>
              <a:gd name="connsiteX27" fmla="*/ 871282 w 6143653"/>
              <a:gd name="connsiteY27" fmla="*/ 3231654 h 3231654"/>
              <a:gd name="connsiteX28" fmla="*/ 497077 w 6143653"/>
              <a:gd name="connsiteY28" fmla="*/ 3231654 h 3231654"/>
              <a:gd name="connsiteX29" fmla="*/ 0 w 6143653"/>
              <a:gd name="connsiteY29" fmla="*/ 3231654 h 3231654"/>
              <a:gd name="connsiteX30" fmla="*/ 0 w 6143653"/>
              <a:gd name="connsiteY30" fmla="*/ 2757678 h 3231654"/>
              <a:gd name="connsiteX31" fmla="*/ 0 w 6143653"/>
              <a:gd name="connsiteY31" fmla="*/ 2219069 h 3231654"/>
              <a:gd name="connsiteX32" fmla="*/ 0 w 6143653"/>
              <a:gd name="connsiteY32" fmla="*/ 1680460 h 3231654"/>
              <a:gd name="connsiteX33" fmla="*/ 0 w 6143653"/>
              <a:gd name="connsiteY33" fmla="*/ 1206484 h 3231654"/>
              <a:gd name="connsiteX34" fmla="*/ 0 w 6143653"/>
              <a:gd name="connsiteY34" fmla="*/ 764825 h 3231654"/>
              <a:gd name="connsiteX35" fmla="*/ 0 w 6143653"/>
              <a:gd name="connsiteY35" fmla="*/ 0 h 3231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143653" h="3231654" fill="none" extrusionOk="0">
                <a:moveTo>
                  <a:pt x="0" y="0"/>
                </a:moveTo>
                <a:cubicBezTo>
                  <a:pt x="174362" y="-5727"/>
                  <a:pt x="216698" y="9655"/>
                  <a:pt x="374204" y="0"/>
                </a:cubicBezTo>
                <a:cubicBezTo>
                  <a:pt x="531710" y="-9655"/>
                  <a:pt x="680975" y="9173"/>
                  <a:pt x="809845" y="0"/>
                </a:cubicBezTo>
                <a:cubicBezTo>
                  <a:pt x="938715" y="-9173"/>
                  <a:pt x="1299469" y="32500"/>
                  <a:pt x="1429796" y="0"/>
                </a:cubicBezTo>
                <a:cubicBezTo>
                  <a:pt x="1560123" y="-32500"/>
                  <a:pt x="1664291" y="49675"/>
                  <a:pt x="1865436" y="0"/>
                </a:cubicBezTo>
                <a:cubicBezTo>
                  <a:pt x="2066581" y="-49675"/>
                  <a:pt x="2116607" y="38621"/>
                  <a:pt x="2301077" y="0"/>
                </a:cubicBezTo>
                <a:cubicBezTo>
                  <a:pt x="2485547" y="-38621"/>
                  <a:pt x="2690110" y="40946"/>
                  <a:pt x="2982464" y="0"/>
                </a:cubicBezTo>
                <a:cubicBezTo>
                  <a:pt x="3274818" y="-40946"/>
                  <a:pt x="3311937" y="20001"/>
                  <a:pt x="3418105" y="0"/>
                </a:cubicBezTo>
                <a:cubicBezTo>
                  <a:pt x="3524273" y="-20001"/>
                  <a:pt x="3881215" y="26491"/>
                  <a:pt x="4038056" y="0"/>
                </a:cubicBezTo>
                <a:cubicBezTo>
                  <a:pt x="4194897" y="-26491"/>
                  <a:pt x="4309524" y="7470"/>
                  <a:pt x="4473696" y="0"/>
                </a:cubicBezTo>
                <a:cubicBezTo>
                  <a:pt x="4637868" y="-7470"/>
                  <a:pt x="4799500" y="4208"/>
                  <a:pt x="4909337" y="0"/>
                </a:cubicBezTo>
                <a:cubicBezTo>
                  <a:pt x="5019174" y="-4208"/>
                  <a:pt x="5133159" y="5950"/>
                  <a:pt x="5344978" y="0"/>
                </a:cubicBezTo>
                <a:cubicBezTo>
                  <a:pt x="5556797" y="-5950"/>
                  <a:pt x="5861068" y="40468"/>
                  <a:pt x="6143653" y="0"/>
                </a:cubicBezTo>
                <a:cubicBezTo>
                  <a:pt x="6212535" y="282357"/>
                  <a:pt x="6100474" y="477666"/>
                  <a:pt x="6143653" y="603242"/>
                </a:cubicBezTo>
                <a:cubicBezTo>
                  <a:pt x="6186832" y="728818"/>
                  <a:pt x="6139587" y="906674"/>
                  <a:pt x="6143653" y="1077218"/>
                </a:cubicBezTo>
                <a:cubicBezTo>
                  <a:pt x="6147719" y="1247762"/>
                  <a:pt x="6089785" y="1451985"/>
                  <a:pt x="6143653" y="1551194"/>
                </a:cubicBezTo>
                <a:cubicBezTo>
                  <a:pt x="6197521" y="1650403"/>
                  <a:pt x="6079583" y="1995150"/>
                  <a:pt x="6143653" y="2154436"/>
                </a:cubicBezTo>
                <a:cubicBezTo>
                  <a:pt x="6207723" y="2313722"/>
                  <a:pt x="6128852" y="2491609"/>
                  <a:pt x="6143653" y="2596095"/>
                </a:cubicBezTo>
                <a:cubicBezTo>
                  <a:pt x="6158454" y="2700581"/>
                  <a:pt x="6088653" y="3063753"/>
                  <a:pt x="6143653" y="3231654"/>
                </a:cubicBezTo>
                <a:cubicBezTo>
                  <a:pt x="5969972" y="3289020"/>
                  <a:pt x="5763697" y="3213475"/>
                  <a:pt x="5585139" y="3231654"/>
                </a:cubicBezTo>
                <a:cubicBezTo>
                  <a:pt x="5406581" y="3249833"/>
                  <a:pt x="5243924" y="3199484"/>
                  <a:pt x="5026625" y="3231654"/>
                </a:cubicBezTo>
                <a:cubicBezTo>
                  <a:pt x="4809326" y="3263824"/>
                  <a:pt x="4548758" y="3225817"/>
                  <a:pt x="4345238" y="3231654"/>
                </a:cubicBezTo>
                <a:cubicBezTo>
                  <a:pt x="4141718" y="3237491"/>
                  <a:pt x="4106284" y="3184500"/>
                  <a:pt x="3909597" y="3231654"/>
                </a:cubicBezTo>
                <a:cubicBezTo>
                  <a:pt x="3712910" y="3278808"/>
                  <a:pt x="3593130" y="3218188"/>
                  <a:pt x="3412520" y="3231654"/>
                </a:cubicBezTo>
                <a:cubicBezTo>
                  <a:pt x="3231910" y="3245120"/>
                  <a:pt x="3004384" y="3190851"/>
                  <a:pt x="2792570" y="3231654"/>
                </a:cubicBezTo>
                <a:cubicBezTo>
                  <a:pt x="2580756" y="3272457"/>
                  <a:pt x="2435750" y="3182742"/>
                  <a:pt x="2111183" y="3231654"/>
                </a:cubicBezTo>
                <a:cubicBezTo>
                  <a:pt x="1786616" y="3280566"/>
                  <a:pt x="1641674" y="3193322"/>
                  <a:pt x="1491232" y="3231654"/>
                </a:cubicBezTo>
                <a:cubicBezTo>
                  <a:pt x="1340790" y="3269986"/>
                  <a:pt x="1014128" y="3189908"/>
                  <a:pt x="871282" y="3231654"/>
                </a:cubicBezTo>
                <a:cubicBezTo>
                  <a:pt x="728436" y="3273400"/>
                  <a:pt x="626177" y="3197350"/>
                  <a:pt x="497077" y="3231654"/>
                </a:cubicBezTo>
                <a:cubicBezTo>
                  <a:pt x="367978" y="3265958"/>
                  <a:pt x="198229" y="3225787"/>
                  <a:pt x="0" y="3231654"/>
                </a:cubicBezTo>
                <a:cubicBezTo>
                  <a:pt x="-16986" y="3120170"/>
                  <a:pt x="44161" y="2914014"/>
                  <a:pt x="0" y="2757678"/>
                </a:cubicBezTo>
                <a:cubicBezTo>
                  <a:pt x="-44161" y="2601342"/>
                  <a:pt x="53579" y="2461815"/>
                  <a:pt x="0" y="2219069"/>
                </a:cubicBezTo>
                <a:cubicBezTo>
                  <a:pt x="-53579" y="1976323"/>
                  <a:pt x="44723" y="1841576"/>
                  <a:pt x="0" y="1680460"/>
                </a:cubicBezTo>
                <a:cubicBezTo>
                  <a:pt x="-44723" y="1519344"/>
                  <a:pt x="40987" y="1318174"/>
                  <a:pt x="0" y="1206484"/>
                </a:cubicBezTo>
                <a:cubicBezTo>
                  <a:pt x="-40987" y="1094794"/>
                  <a:pt x="10117" y="864044"/>
                  <a:pt x="0" y="764825"/>
                </a:cubicBezTo>
                <a:cubicBezTo>
                  <a:pt x="-10117" y="665606"/>
                  <a:pt x="74031" y="310724"/>
                  <a:pt x="0" y="0"/>
                </a:cubicBezTo>
                <a:close/>
              </a:path>
              <a:path w="6143653" h="3231654" stroke="0" extrusionOk="0">
                <a:moveTo>
                  <a:pt x="0" y="0"/>
                </a:moveTo>
                <a:cubicBezTo>
                  <a:pt x="180202" y="-216"/>
                  <a:pt x="423542" y="7981"/>
                  <a:pt x="558514" y="0"/>
                </a:cubicBezTo>
                <a:cubicBezTo>
                  <a:pt x="693486" y="-7981"/>
                  <a:pt x="916628" y="51145"/>
                  <a:pt x="1055591" y="0"/>
                </a:cubicBezTo>
                <a:cubicBezTo>
                  <a:pt x="1194554" y="-51145"/>
                  <a:pt x="1521432" y="19623"/>
                  <a:pt x="1736978" y="0"/>
                </a:cubicBezTo>
                <a:cubicBezTo>
                  <a:pt x="1952524" y="-19623"/>
                  <a:pt x="2026990" y="51565"/>
                  <a:pt x="2295492" y="0"/>
                </a:cubicBezTo>
                <a:cubicBezTo>
                  <a:pt x="2563994" y="-51565"/>
                  <a:pt x="2545170" y="42327"/>
                  <a:pt x="2792570" y="0"/>
                </a:cubicBezTo>
                <a:cubicBezTo>
                  <a:pt x="3039970" y="-42327"/>
                  <a:pt x="3199117" y="7843"/>
                  <a:pt x="3351083" y="0"/>
                </a:cubicBezTo>
                <a:cubicBezTo>
                  <a:pt x="3503049" y="-7843"/>
                  <a:pt x="3862008" y="7450"/>
                  <a:pt x="4032470" y="0"/>
                </a:cubicBezTo>
                <a:cubicBezTo>
                  <a:pt x="4202932" y="-7450"/>
                  <a:pt x="4346128" y="45786"/>
                  <a:pt x="4529548" y="0"/>
                </a:cubicBezTo>
                <a:cubicBezTo>
                  <a:pt x="4712968" y="-45786"/>
                  <a:pt x="5005125" y="76523"/>
                  <a:pt x="5210935" y="0"/>
                </a:cubicBezTo>
                <a:cubicBezTo>
                  <a:pt x="5416745" y="-76523"/>
                  <a:pt x="5885896" y="95363"/>
                  <a:pt x="6143653" y="0"/>
                </a:cubicBezTo>
                <a:cubicBezTo>
                  <a:pt x="6185182" y="121216"/>
                  <a:pt x="6127357" y="278923"/>
                  <a:pt x="6143653" y="441659"/>
                </a:cubicBezTo>
                <a:cubicBezTo>
                  <a:pt x="6159949" y="604395"/>
                  <a:pt x="6097815" y="664097"/>
                  <a:pt x="6143653" y="883319"/>
                </a:cubicBezTo>
                <a:cubicBezTo>
                  <a:pt x="6189491" y="1102541"/>
                  <a:pt x="6108194" y="1138283"/>
                  <a:pt x="6143653" y="1324978"/>
                </a:cubicBezTo>
                <a:cubicBezTo>
                  <a:pt x="6179112" y="1511673"/>
                  <a:pt x="6088438" y="1744535"/>
                  <a:pt x="6143653" y="1895904"/>
                </a:cubicBezTo>
                <a:cubicBezTo>
                  <a:pt x="6198868" y="2047273"/>
                  <a:pt x="6088140" y="2196202"/>
                  <a:pt x="6143653" y="2369880"/>
                </a:cubicBezTo>
                <a:cubicBezTo>
                  <a:pt x="6199166" y="2543558"/>
                  <a:pt x="6143014" y="2806865"/>
                  <a:pt x="6143653" y="3231654"/>
                </a:cubicBezTo>
                <a:cubicBezTo>
                  <a:pt x="6034905" y="3265438"/>
                  <a:pt x="5823576" y="3199325"/>
                  <a:pt x="5646576" y="3231654"/>
                </a:cubicBezTo>
                <a:cubicBezTo>
                  <a:pt x="5469576" y="3263983"/>
                  <a:pt x="5293101" y="3203367"/>
                  <a:pt x="5149498" y="3231654"/>
                </a:cubicBezTo>
                <a:cubicBezTo>
                  <a:pt x="5005895" y="3259941"/>
                  <a:pt x="4684441" y="3186177"/>
                  <a:pt x="4529548" y="3231654"/>
                </a:cubicBezTo>
                <a:cubicBezTo>
                  <a:pt x="4374655" y="3277131"/>
                  <a:pt x="4148285" y="3189377"/>
                  <a:pt x="3909597" y="3231654"/>
                </a:cubicBezTo>
                <a:cubicBezTo>
                  <a:pt x="3670909" y="3273931"/>
                  <a:pt x="3523154" y="3222127"/>
                  <a:pt x="3289647" y="3231654"/>
                </a:cubicBezTo>
                <a:cubicBezTo>
                  <a:pt x="3056140" y="3241181"/>
                  <a:pt x="2941249" y="3165786"/>
                  <a:pt x="2731133" y="3231654"/>
                </a:cubicBezTo>
                <a:cubicBezTo>
                  <a:pt x="2521017" y="3297522"/>
                  <a:pt x="2353599" y="3175068"/>
                  <a:pt x="2234056" y="3231654"/>
                </a:cubicBezTo>
                <a:cubicBezTo>
                  <a:pt x="2114513" y="3288240"/>
                  <a:pt x="1926297" y="3192184"/>
                  <a:pt x="1736978" y="3231654"/>
                </a:cubicBezTo>
                <a:cubicBezTo>
                  <a:pt x="1547659" y="3271124"/>
                  <a:pt x="1267040" y="3224569"/>
                  <a:pt x="1117028" y="3231654"/>
                </a:cubicBezTo>
                <a:cubicBezTo>
                  <a:pt x="967016" y="3238739"/>
                  <a:pt x="378074" y="3156184"/>
                  <a:pt x="0" y="3231654"/>
                </a:cubicBezTo>
                <a:cubicBezTo>
                  <a:pt x="-11037" y="3076210"/>
                  <a:pt x="51337" y="2954521"/>
                  <a:pt x="0" y="2789995"/>
                </a:cubicBezTo>
                <a:cubicBezTo>
                  <a:pt x="-51337" y="2625469"/>
                  <a:pt x="6034" y="2514602"/>
                  <a:pt x="0" y="2348335"/>
                </a:cubicBezTo>
                <a:cubicBezTo>
                  <a:pt x="-6034" y="2182068"/>
                  <a:pt x="26538" y="2045010"/>
                  <a:pt x="0" y="1809726"/>
                </a:cubicBezTo>
                <a:cubicBezTo>
                  <a:pt x="-26538" y="1574442"/>
                  <a:pt x="42672" y="1398381"/>
                  <a:pt x="0" y="1206484"/>
                </a:cubicBezTo>
                <a:cubicBezTo>
                  <a:pt x="-42672" y="1014587"/>
                  <a:pt x="18562" y="884717"/>
                  <a:pt x="0" y="603242"/>
                </a:cubicBezTo>
                <a:cubicBezTo>
                  <a:pt x="-18562" y="321767"/>
                  <a:pt x="24543" y="233112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rgbClr val="FF5050">
                  <a:tint val="66000"/>
                  <a:satMod val="160000"/>
                  <a:alpha val="69000"/>
                </a:srgbClr>
              </a:gs>
              <a:gs pos="45000">
                <a:srgbClr val="FF5050">
                  <a:tint val="44500"/>
                  <a:satMod val="160000"/>
                  <a:alpha val="86000"/>
                </a:srgbClr>
              </a:gs>
              <a:gs pos="100000">
                <a:srgbClr val="FF5050">
                  <a:tint val="23500"/>
                  <a:satMod val="160000"/>
                  <a:alpha val="75000"/>
                </a:srgbClr>
              </a:gs>
            </a:gsLst>
            <a:lin ang="5400000" scaled="1"/>
            <a:tileRect/>
          </a:gradFill>
          <a:ln>
            <a:solidFill>
              <a:srgbClr val="000000">
                <a:alpha val="81176"/>
              </a:srgbClr>
            </a:solidFill>
            <a:extLst>
              <a:ext uri="{C807C97D-BFC1-408E-A445-0C87EB9F89A2}">
                <ask:lineSketchStyleProps xmlns:ask="http://schemas.microsoft.com/office/drawing/2018/sketchyshapes" sd="74044843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6000" dirty="0">
                <a:latin typeface="Footlight MT Light" panose="0204060206030A020304" pitchFamily="18" charset="0"/>
              </a:rPr>
              <a:t>16 december</a:t>
            </a:r>
          </a:p>
          <a:p>
            <a:pPr algn="ctr"/>
            <a:endParaRPr lang="sv-SE" sz="3600" dirty="0">
              <a:latin typeface="Footlight MT Light" panose="0204060206030A020304" pitchFamily="18" charset="0"/>
            </a:endParaRPr>
          </a:p>
          <a:p>
            <a:pPr algn="ctr"/>
            <a:r>
              <a:rPr lang="sv-SE" sz="3600" dirty="0">
                <a:latin typeface="Footlight MT Light" panose="0204060206030A020304" pitchFamily="18" charset="0"/>
              </a:rPr>
              <a:t>Uppdrag:</a:t>
            </a:r>
          </a:p>
          <a:p>
            <a:pPr algn="ctr"/>
            <a:r>
              <a:rPr lang="sv-SE" sz="3600" b="1" dirty="0">
                <a:latin typeface="Footlight MT Light" panose="0204060206030A020304" pitchFamily="18" charset="0"/>
              </a:rPr>
              <a:t>Få någon att skratta!</a:t>
            </a:r>
          </a:p>
          <a:p>
            <a:pPr algn="ctr"/>
            <a:endParaRPr lang="sv-SE" sz="3600" b="1" dirty="0">
              <a:latin typeface="Footlight MT Light" panose="0204060206030A020304" pitchFamily="18" charset="0"/>
            </a:endParaRPr>
          </a:p>
        </p:txBody>
      </p:sp>
      <p:pic>
        <p:nvPicPr>
          <p:cNvPr id="15" name="Bildobjekt 14" descr="here4u">
            <a:extLst>
              <a:ext uri="{FF2B5EF4-FFF2-40B4-BE49-F238E27FC236}">
                <a16:creationId xmlns:a16="http://schemas.microsoft.com/office/drawing/2014/main" id="{DE5FD633-F0DA-4CBF-8DAA-C11EE4EA592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211" y="6125839"/>
            <a:ext cx="2153920" cy="487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112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Bildobjekt 5" descr="En bild som visar inomhus, sitter, bord, glas&#10;&#10;Automatiskt genererad beskrivning">
            <a:extLst>
              <a:ext uri="{FF2B5EF4-FFF2-40B4-BE49-F238E27FC236}">
                <a16:creationId xmlns:a16="http://schemas.microsoft.com/office/drawing/2014/main" id="{528022DF-C4D8-49C8-ACAD-C68198CB7B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4" b="14514"/>
          <a:stretch/>
        </p:blipFill>
        <p:spPr>
          <a:xfrm>
            <a:off x="0" y="1282"/>
            <a:ext cx="12301667" cy="6856718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62401A25-E23C-4DDF-B004-16B244176259}"/>
              </a:ext>
            </a:extLst>
          </p:cNvPr>
          <p:cNvSpPr txBox="1"/>
          <p:nvPr/>
        </p:nvSpPr>
        <p:spPr>
          <a:xfrm rot="21293078">
            <a:off x="256333" y="261603"/>
            <a:ext cx="3130071" cy="2062103"/>
          </a:xfrm>
          <a:custGeom>
            <a:avLst/>
            <a:gdLst>
              <a:gd name="connsiteX0" fmla="*/ 0 w 3130071"/>
              <a:gd name="connsiteY0" fmla="*/ 0 h 2062103"/>
              <a:gd name="connsiteX1" fmla="*/ 584280 w 3130071"/>
              <a:gd name="connsiteY1" fmla="*/ 0 h 2062103"/>
              <a:gd name="connsiteX2" fmla="*/ 1012056 w 3130071"/>
              <a:gd name="connsiteY2" fmla="*/ 0 h 2062103"/>
              <a:gd name="connsiteX3" fmla="*/ 1471133 w 3130071"/>
              <a:gd name="connsiteY3" fmla="*/ 0 h 2062103"/>
              <a:gd name="connsiteX4" fmla="*/ 2024113 w 3130071"/>
              <a:gd name="connsiteY4" fmla="*/ 0 h 2062103"/>
              <a:gd name="connsiteX5" fmla="*/ 2545791 w 3130071"/>
              <a:gd name="connsiteY5" fmla="*/ 0 h 2062103"/>
              <a:gd name="connsiteX6" fmla="*/ 3130071 w 3130071"/>
              <a:gd name="connsiteY6" fmla="*/ 0 h 2062103"/>
              <a:gd name="connsiteX7" fmla="*/ 3130071 w 3130071"/>
              <a:gd name="connsiteY7" fmla="*/ 474284 h 2062103"/>
              <a:gd name="connsiteX8" fmla="*/ 3130071 w 3130071"/>
              <a:gd name="connsiteY8" fmla="*/ 1010430 h 2062103"/>
              <a:gd name="connsiteX9" fmla="*/ 3130071 w 3130071"/>
              <a:gd name="connsiteY9" fmla="*/ 1567198 h 2062103"/>
              <a:gd name="connsiteX10" fmla="*/ 3130071 w 3130071"/>
              <a:gd name="connsiteY10" fmla="*/ 2062103 h 2062103"/>
              <a:gd name="connsiteX11" fmla="*/ 2608393 w 3130071"/>
              <a:gd name="connsiteY11" fmla="*/ 2062103 h 2062103"/>
              <a:gd name="connsiteX12" fmla="*/ 2024113 w 3130071"/>
              <a:gd name="connsiteY12" fmla="*/ 2062103 h 2062103"/>
              <a:gd name="connsiteX13" fmla="*/ 1471133 w 3130071"/>
              <a:gd name="connsiteY13" fmla="*/ 2062103 h 2062103"/>
              <a:gd name="connsiteX14" fmla="*/ 949455 w 3130071"/>
              <a:gd name="connsiteY14" fmla="*/ 2062103 h 2062103"/>
              <a:gd name="connsiteX15" fmla="*/ 0 w 3130071"/>
              <a:gd name="connsiteY15" fmla="*/ 2062103 h 2062103"/>
              <a:gd name="connsiteX16" fmla="*/ 0 w 3130071"/>
              <a:gd name="connsiteY16" fmla="*/ 1505335 h 2062103"/>
              <a:gd name="connsiteX17" fmla="*/ 0 w 3130071"/>
              <a:gd name="connsiteY17" fmla="*/ 1051673 h 2062103"/>
              <a:gd name="connsiteX18" fmla="*/ 0 w 3130071"/>
              <a:gd name="connsiteY18" fmla="*/ 515526 h 2062103"/>
              <a:gd name="connsiteX19" fmla="*/ 0 w 3130071"/>
              <a:gd name="connsiteY19" fmla="*/ 0 h 206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30071" h="2062103" fill="none" extrusionOk="0">
                <a:moveTo>
                  <a:pt x="0" y="0"/>
                </a:moveTo>
                <a:cubicBezTo>
                  <a:pt x="126987" y="-43978"/>
                  <a:pt x="439635" y="40733"/>
                  <a:pt x="584280" y="0"/>
                </a:cubicBezTo>
                <a:cubicBezTo>
                  <a:pt x="728925" y="-40733"/>
                  <a:pt x="846269" y="30912"/>
                  <a:pt x="1012056" y="0"/>
                </a:cubicBezTo>
                <a:cubicBezTo>
                  <a:pt x="1177843" y="-30912"/>
                  <a:pt x="1288039" y="47026"/>
                  <a:pt x="1471133" y="0"/>
                </a:cubicBezTo>
                <a:cubicBezTo>
                  <a:pt x="1654227" y="-47026"/>
                  <a:pt x="1753538" y="37038"/>
                  <a:pt x="2024113" y="0"/>
                </a:cubicBezTo>
                <a:cubicBezTo>
                  <a:pt x="2294688" y="-37038"/>
                  <a:pt x="2289659" y="35689"/>
                  <a:pt x="2545791" y="0"/>
                </a:cubicBezTo>
                <a:cubicBezTo>
                  <a:pt x="2801923" y="-35689"/>
                  <a:pt x="2866027" y="62193"/>
                  <a:pt x="3130071" y="0"/>
                </a:cubicBezTo>
                <a:cubicBezTo>
                  <a:pt x="3175362" y="210339"/>
                  <a:pt x="3102647" y="374046"/>
                  <a:pt x="3130071" y="474284"/>
                </a:cubicBezTo>
                <a:cubicBezTo>
                  <a:pt x="3157495" y="574522"/>
                  <a:pt x="3093673" y="872774"/>
                  <a:pt x="3130071" y="1010430"/>
                </a:cubicBezTo>
                <a:cubicBezTo>
                  <a:pt x="3166469" y="1148086"/>
                  <a:pt x="3096522" y="1443902"/>
                  <a:pt x="3130071" y="1567198"/>
                </a:cubicBezTo>
                <a:cubicBezTo>
                  <a:pt x="3163620" y="1690494"/>
                  <a:pt x="3102265" y="1940889"/>
                  <a:pt x="3130071" y="2062103"/>
                </a:cubicBezTo>
                <a:cubicBezTo>
                  <a:pt x="2901599" y="2092249"/>
                  <a:pt x="2800922" y="2007841"/>
                  <a:pt x="2608393" y="2062103"/>
                </a:cubicBezTo>
                <a:cubicBezTo>
                  <a:pt x="2415864" y="2116365"/>
                  <a:pt x="2150439" y="2056811"/>
                  <a:pt x="2024113" y="2062103"/>
                </a:cubicBezTo>
                <a:cubicBezTo>
                  <a:pt x="1897787" y="2067395"/>
                  <a:pt x="1638946" y="2018484"/>
                  <a:pt x="1471133" y="2062103"/>
                </a:cubicBezTo>
                <a:cubicBezTo>
                  <a:pt x="1303320" y="2105722"/>
                  <a:pt x="1055589" y="2027940"/>
                  <a:pt x="949455" y="2062103"/>
                </a:cubicBezTo>
                <a:cubicBezTo>
                  <a:pt x="843321" y="2096266"/>
                  <a:pt x="332524" y="1976755"/>
                  <a:pt x="0" y="2062103"/>
                </a:cubicBezTo>
                <a:cubicBezTo>
                  <a:pt x="-20320" y="1841062"/>
                  <a:pt x="36727" y="1643768"/>
                  <a:pt x="0" y="1505335"/>
                </a:cubicBezTo>
                <a:cubicBezTo>
                  <a:pt x="-36727" y="1366902"/>
                  <a:pt x="42812" y="1210062"/>
                  <a:pt x="0" y="1051673"/>
                </a:cubicBezTo>
                <a:cubicBezTo>
                  <a:pt x="-42812" y="893284"/>
                  <a:pt x="11220" y="761800"/>
                  <a:pt x="0" y="515526"/>
                </a:cubicBezTo>
                <a:cubicBezTo>
                  <a:pt x="-11220" y="269252"/>
                  <a:pt x="28698" y="175930"/>
                  <a:pt x="0" y="0"/>
                </a:cubicBezTo>
                <a:close/>
              </a:path>
              <a:path w="3130071" h="2062103" stroke="0" extrusionOk="0">
                <a:moveTo>
                  <a:pt x="0" y="0"/>
                </a:moveTo>
                <a:cubicBezTo>
                  <a:pt x="246115" y="-51704"/>
                  <a:pt x="296608" y="10736"/>
                  <a:pt x="521679" y="0"/>
                </a:cubicBezTo>
                <a:cubicBezTo>
                  <a:pt x="746750" y="-10736"/>
                  <a:pt x="809332" y="34099"/>
                  <a:pt x="980756" y="0"/>
                </a:cubicBezTo>
                <a:cubicBezTo>
                  <a:pt x="1152180" y="-34099"/>
                  <a:pt x="1343219" y="52695"/>
                  <a:pt x="1439833" y="0"/>
                </a:cubicBezTo>
                <a:cubicBezTo>
                  <a:pt x="1536447" y="-52695"/>
                  <a:pt x="1752544" y="37732"/>
                  <a:pt x="1867609" y="0"/>
                </a:cubicBezTo>
                <a:cubicBezTo>
                  <a:pt x="1982674" y="-37732"/>
                  <a:pt x="2277468" y="59288"/>
                  <a:pt x="2451889" y="0"/>
                </a:cubicBezTo>
                <a:cubicBezTo>
                  <a:pt x="2626310" y="-59288"/>
                  <a:pt x="2984780" y="10435"/>
                  <a:pt x="3130071" y="0"/>
                </a:cubicBezTo>
                <a:cubicBezTo>
                  <a:pt x="3181713" y="100501"/>
                  <a:pt x="3084692" y="288405"/>
                  <a:pt x="3130071" y="474284"/>
                </a:cubicBezTo>
                <a:cubicBezTo>
                  <a:pt x="3175450" y="660163"/>
                  <a:pt x="3119352" y="828548"/>
                  <a:pt x="3130071" y="1010430"/>
                </a:cubicBezTo>
                <a:cubicBezTo>
                  <a:pt x="3140790" y="1192312"/>
                  <a:pt x="3094943" y="1318992"/>
                  <a:pt x="3130071" y="1464093"/>
                </a:cubicBezTo>
                <a:cubicBezTo>
                  <a:pt x="3165199" y="1609194"/>
                  <a:pt x="3129528" y="1804878"/>
                  <a:pt x="3130071" y="2062103"/>
                </a:cubicBezTo>
                <a:cubicBezTo>
                  <a:pt x="2922080" y="2116794"/>
                  <a:pt x="2748332" y="2013864"/>
                  <a:pt x="2639693" y="2062103"/>
                </a:cubicBezTo>
                <a:cubicBezTo>
                  <a:pt x="2531054" y="2110342"/>
                  <a:pt x="2398164" y="2060738"/>
                  <a:pt x="2180616" y="2062103"/>
                </a:cubicBezTo>
                <a:cubicBezTo>
                  <a:pt x="1963068" y="2063468"/>
                  <a:pt x="1751841" y="1992346"/>
                  <a:pt x="1596336" y="2062103"/>
                </a:cubicBezTo>
                <a:cubicBezTo>
                  <a:pt x="1440831" y="2131860"/>
                  <a:pt x="1310104" y="2051398"/>
                  <a:pt x="1043357" y="2062103"/>
                </a:cubicBezTo>
                <a:cubicBezTo>
                  <a:pt x="776610" y="2072808"/>
                  <a:pt x="720909" y="2044474"/>
                  <a:pt x="584280" y="2062103"/>
                </a:cubicBezTo>
                <a:cubicBezTo>
                  <a:pt x="447651" y="2079732"/>
                  <a:pt x="196377" y="2007865"/>
                  <a:pt x="0" y="2062103"/>
                </a:cubicBezTo>
                <a:cubicBezTo>
                  <a:pt x="-3289" y="1846314"/>
                  <a:pt x="32829" y="1767617"/>
                  <a:pt x="0" y="1567198"/>
                </a:cubicBezTo>
                <a:cubicBezTo>
                  <a:pt x="-32829" y="1366779"/>
                  <a:pt x="61483" y="1225107"/>
                  <a:pt x="0" y="1010430"/>
                </a:cubicBezTo>
                <a:cubicBezTo>
                  <a:pt x="-61483" y="795753"/>
                  <a:pt x="4404" y="759303"/>
                  <a:pt x="0" y="556768"/>
                </a:cubicBezTo>
                <a:cubicBezTo>
                  <a:pt x="-4404" y="354233"/>
                  <a:pt x="61786" y="117506"/>
                  <a:pt x="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82000"/>
            </a:schemeClr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90561558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here4u:s</a:t>
            </a:r>
          </a:p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Uppdragskalender</a:t>
            </a:r>
          </a:p>
          <a:p>
            <a:pPr algn="ctr"/>
            <a:endParaRPr lang="sv-SE" sz="2400" dirty="0">
              <a:latin typeface="Footlight MT Light" panose="0204060206030A020304" pitchFamily="18" charset="0"/>
              <a:cs typeface="Cavolini" panose="03000502040302020204" pitchFamily="66" charset="0"/>
            </a:endParaRPr>
          </a:p>
          <a:p>
            <a:pPr algn="ctr"/>
            <a:r>
              <a:rPr lang="sv-SE" sz="2400" dirty="0">
                <a:latin typeface="Footlight MT Light" panose="0204060206030A020304" pitchFamily="18" charset="0"/>
                <a:cs typeface="Cavolini" panose="03000502040302020204" pitchFamily="66" charset="0"/>
              </a:rPr>
              <a:t>Gör goda gärningar med oss varje dag!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6ED1887-3FEE-4517-99C9-12B568FC66D9}"/>
              </a:ext>
            </a:extLst>
          </p:cNvPr>
          <p:cNvSpPr txBox="1"/>
          <p:nvPr/>
        </p:nvSpPr>
        <p:spPr>
          <a:xfrm>
            <a:off x="924409" y="2584027"/>
            <a:ext cx="6143653" cy="3785652"/>
          </a:xfrm>
          <a:custGeom>
            <a:avLst/>
            <a:gdLst>
              <a:gd name="connsiteX0" fmla="*/ 0 w 6143653"/>
              <a:gd name="connsiteY0" fmla="*/ 0 h 3785652"/>
              <a:gd name="connsiteX1" fmla="*/ 619950 w 6143653"/>
              <a:gd name="connsiteY1" fmla="*/ 0 h 3785652"/>
              <a:gd name="connsiteX2" fmla="*/ 1055591 w 6143653"/>
              <a:gd name="connsiteY2" fmla="*/ 0 h 3785652"/>
              <a:gd name="connsiteX3" fmla="*/ 1491232 w 6143653"/>
              <a:gd name="connsiteY3" fmla="*/ 0 h 3785652"/>
              <a:gd name="connsiteX4" fmla="*/ 2172619 w 6143653"/>
              <a:gd name="connsiteY4" fmla="*/ 0 h 3785652"/>
              <a:gd name="connsiteX5" fmla="*/ 2608260 w 6143653"/>
              <a:gd name="connsiteY5" fmla="*/ 0 h 3785652"/>
              <a:gd name="connsiteX6" fmla="*/ 3228210 w 6143653"/>
              <a:gd name="connsiteY6" fmla="*/ 0 h 3785652"/>
              <a:gd name="connsiteX7" fmla="*/ 3663851 w 6143653"/>
              <a:gd name="connsiteY7" fmla="*/ 0 h 3785652"/>
              <a:gd name="connsiteX8" fmla="*/ 4099492 w 6143653"/>
              <a:gd name="connsiteY8" fmla="*/ 0 h 3785652"/>
              <a:gd name="connsiteX9" fmla="*/ 4535133 w 6143653"/>
              <a:gd name="connsiteY9" fmla="*/ 0 h 3785652"/>
              <a:gd name="connsiteX10" fmla="*/ 4970774 w 6143653"/>
              <a:gd name="connsiteY10" fmla="*/ 0 h 3785652"/>
              <a:gd name="connsiteX11" fmla="*/ 5652161 w 6143653"/>
              <a:gd name="connsiteY11" fmla="*/ 0 h 3785652"/>
              <a:gd name="connsiteX12" fmla="*/ 6143653 w 6143653"/>
              <a:gd name="connsiteY12" fmla="*/ 0 h 3785652"/>
              <a:gd name="connsiteX13" fmla="*/ 6143653 w 6143653"/>
              <a:gd name="connsiteY13" fmla="*/ 502951 h 3785652"/>
              <a:gd name="connsiteX14" fmla="*/ 6143653 w 6143653"/>
              <a:gd name="connsiteY14" fmla="*/ 1119471 h 3785652"/>
              <a:gd name="connsiteX15" fmla="*/ 6143653 w 6143653"/>
              <a:gd name="connsiteY15" fmla="*/ 1546709 h 3785652"/>
              <a:gd name="connsiteX16" fmla="*/ 6143653 w 6143653"/>
              <a:gd name="connsiteY16" fmla="*/ 2163230 h 3785652"/>
              <a:gd name="connsiteX17" fmla="*/ 6143653 w 6143653"/>
              <a:gd name="connsiteY17" fmla="*/ 2704037 h 3785652"/>
              <a:gd name="connsiteX18" fmla="*/ 6143653 w 6143653"/>
              <a:gd name="connsiteY18" fmla="*/ 3169132 h 3785652"/>
              <a:gd name="connsiteX19" fmla="*/ 6143653 w 6143653"/>
              <a:gd name="connsiteY19" fmla="*/ 3785652 h 3785652"/>
              <a:gd name="connsiteX20" fmla="*/ 5708012 w 6143653"/>
              <a:gd name="connsiteY20" fmla="*/ 3785652 h 3785652"/>
              <a:gd name="connsiteX21" fmla="*/ 5210935 w 6143653"/>
              <a:gd name="connsiteY21" fmla="*/ 3785652 h 3785652"/>
              <a:gd name="connsiteX22" fmla="*/ 4590984 w 6143653"/>
              <a:gd name="connsiteY22" fmla="*/ 3785652 h 3785652"/>
              <a:gd name="connsiteX23" fmla="*/ 3909597 w 6143653"/>
              <a:gd name="connsiteY23" fmla="*/ 3785652 h 3785652"/>
              <a:gd name="connsiteX24" fmla="*/ 3289647 w 6143653"/>
              <a:gd name="connsiteY24" fmla="*/ 3785652 h 3785652"/>
              <a:gd name="connsiteX25" fmla="*/ 2669696 w 6143653"/>
              <a:gd name="connsiteY25" fmla="*/ 3785652 h 3785652"/>
              <a:gd name="connsiteX26" fmla="*/ 2295492 w 6143653"/>
              <a:gd name="connsiteY26" fmla="*/ 3785652 h 3785652"/>
              <a:gd name="connsiteX27" fmla="*/ 1614105 w 6143653"/>
              <a:gd name="connsiteY27" fmla="*/ 3785652 h 3785652"/>
              <a:gd name="connsiteX28" fmla="*/ 1178464 w 6143653"/>
              <a:gd name="connsiteY28" fmla="*/ 3785652 h 3785652"/>
              <a:gd name="connsiteX29" fmla="*/ 681387 w 6143653"/>
              <a:gd name="connsiteY29" fmla="*/ 3785652 h 3785652"/>
              <a:gd name="connsiteX30" fmla="*/ 0 w 6143653"/>
              <a:gd name="connsiteY30" fmla="*/ 3785652 h 3785652"/>
              <a:gd name="connsiteX31" fmla="*/ 0 w 6143653"/>
              <a:gd name="connsiteY31" fmla="*/ 3358414 h 3785652"/>
              <a:gd name="connsiteX32" fmla="*/ 0 w 6143653"/>
              <a:gd name="connsiteY32" fmla="*/ 2931176 h 3785652"/>
              <a:gd name="connsiteX33" fmla="*/ 0 w 6143653"/>
              <a:gd name="connsiteY33" fmla="*/ 2466082 h 3785652"/>
              <a:gd name="connsiteX34" fmla="*/ 0 w 6143653"/>
              <a:gd name="connsiteY34" fmla="*/ 1887418 h 3785652"/>
              <a:gd name="connsiteX35" fmla="*/ 0 w 6143653"/>
              <a:gd name="connsiteY35" fmla="*/ 1308754 h 3785652"/>
              <a:gd name="connsiteX36" fmla="*/ 0 w 6143653"/>
              <a:gd name="connsiteY36" fmla="*/ 805803 h 3785652"/>
              <a:gd name="connsiteX37" fmla="*/ 0 w 6143653"/>
              <a:gd name="connsiteY37" fmla="*/ 0 h 378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143653" h="3785652" fill="none" extrusionOk="0">
                <a:moveTo>
                  <a:pt x="0" y="0"/>
                </a:moveTo>
                <a:cubicBezTo>
                  <a:pt x="259325" y="-50552"/>
                  <a:pt x="495397" y="33207"/>
                  <a:pt x="619950" y="0"/>
                </a:cubicBezTo>
                <a:cubicBezTo>
                  <a:pt x="744503" y="-33207"/>
                  <a:pt x="844934" y="43487"/>
                  <a:pt x="1055591" y="0"/>
                </a:cubicBezTo>
                <a:cubicBezTo>
                  <a:pt x="1266248" y="-43487"/>
                  <a:pt x="1306762" y="38621"/>
                  <a:pt x="1491232" y="0"/>
                </a:cubicBezTo>
                <a:cubicBezTo>
                  <a:pt x="1675702" y="-38621"/>
                  <a:pt x="1880265" y="40946"/>
                  <a:pt x="2172619" y="0"/>
                </a:cubicBezTo>
                <a:cubicBezTo>
                  <a:pt x="2464973" y="-40946"/>
                  <a:pt x="2502092" y="20001"/>
                  <a:pt x="2608260" y="0"/>
                </a:cubicBezTo>
                <a:cubicBezTo>
                  <a:pt x="2714428" y="-20001"/>
                  <a:pt x="3071898" y="26884"/>
                  <a:pt x="3228210" y="0"/>
                </a:cubicBezTo>
                <a:cubicBezTo>
                  <a:pt x="3384522" y="-26884"/>
                  <a:pt x="3497971" y="51664"/>
                  <a:pt x="3663851" y="0"/>
                </a:cubicBezTo>
                <a:cubicBezTo>
                  <a:pt x="3829731" y="-51664"/>
                  <a:pt x="3989655" y="4208"/>
                  <a:pt x="4099492" y="0"/>
                </a:cubicBezTo>
                <a:cubicBezTo>
                  <a:pt x="4209329" y="-4208"/>
                  <a:pt x="4323314" y="5950"/>
                  <a:pt x="4535133" y="0"/>
                </a:cubicBezTo>
                <a:cubicBezTo>
                  <a:pt x="4746952" y="-5950"/>
                  <a:pt x="4779102" y="31120"/>
                  <a:pt x="4970774" y="0"/>
                </a:cubicBezTo>
                <a:cubicBezTo>
                  <a:pt x="5162446" y="-31120"/>
                  <a:pt x="5372454" y="26565"/>
                  <a:pt x="5652161" y="0"/>
                </a:cubicBezTo>
                <a:cubicBezTo>
                  <a:pt x="5931868" y="-26565"/>
                  <a:pt x="5950885" y="22413"/>
                  <a:pt x="6143653" y="0"/>
                </a:cubicBezTo>
                <a:cubicBezTo>
                  <a:pt x="6166828" y="149129"/>
                  <a:pt x="6111209" y="290746"/>
                  <a:pt x="6143653" y="502951"/>
                </a:cubicBezTo>
                <a:cubicBezTo>
                  <a:pt x="6176097" y="715156"/>
                  <a:pt x="6074231" y="868998"/>
                  <a:pt x="6143653" y="1119471"/>
                </a:cubicBezTo>
                <a:cubicBezTo>
                  <a:pt x="6213075" y="1369944"/>
                  <a:pt x="6131069" y="1420957"/>
                  <a:pt x="6143653" y="1546709"/>
                </a:cubicBezTo>
                <a:cubicBezTo>
                  <a:pt x="6156237" y="1672461"/>
                  <a:pt x="6112463" y="1923392"/>
                  <a:pt x="6143653" y="2163230"/>
                </a:cubicBezTo>
                <a:cubicBezTo>
                  <a:pt x="6174843" y="2403068"/>
                  <a:pt x="6132459" y="2561441"/>
                  <a:pt x="6143653" y="2704037"/>
                </a:cubicBezTo>
                <a:cubicBezTo>
                  <a:pt x="6154847" y="2846633"/>
                  <a:pt x="6089401" y="3002233"/>
                  <a:pt x="6143653" y="3169132"/>
                </a:cubicBezTo>
                <a:cubicBezTo>
                  <a:pt x="6197905" y="3336032"/>
                  <a:pt x="6084768" y="3605355"/>
                  <a:pt x="6143653" y="3785652"/>
                </a:cubicBezTo>
                <a:cubicBezTo>
                  <a:pt x="6009732" y="3812278"/>
                  <a:pt x="5904699" y="3738498"/>
                  <a:pt x="5708012" y="3785652"/>
                </a:cubicBezTo>
                <a:cubicBezTo>
                  <a:pt x="5511325" y="3832806"/>
                  <a:pt x="5391545" y="3772186"/>
                  <a:pt x="5210935" y="3785652"/>
                </a:cubicBezTo>
                <a:cubicBezTo>
                  <a:pt x="5030325" y="3799118"/>
                  <a:pt x="4807410" y="3750488"/>
                  <a:pt x="4590984" y="3785652"/>
                </a:cubicBezTo>
                <a:cubicBezTo>
                  <a:pt x="4374558" y="3820816"/>
                  <a:pt x="4234164" y="3736740"/>
                  <a:pt x="3909597" y="3785652"/>
                </a:cubicBezTo>
                <a:cubicBezTo>
                  <a:pt x="3585030" y="3834564"/>
                  <a:pt x="3438161" y="3744448"/>
                  <a:pt x="3289647" y="3785652"/>
                </a:cubicBezTo>
                <a:cubicBezTo>
                  <a:pt x="3141133" y="3826856"/>
                  <a:pt x="2818483" y="3750584"/>
                  <a:pt x="2669696" y="3785652"/>
                </a:cubicBezTo>
                <a:cubicBezTo>
                  <a:pt x="2520909" y="3820720"/>
                  <a:pt x="2414142" y="3784869"/>
                  <a:pt x="2295492" y="3785652"/>
                </a:cubicBezTo>
                <a:cubicBezTo>
                  <a:pt x="2176842" y="3786435"/>
                  <a:pt x="1868138" y="3775446"/>
                  <a:pt x="1614105" y="3785652"/>
                </a:cubicBezTo>
                <a:cubicBezTo>
                  <a:pt x="1360072" y="3795858"/>
                  <a:pt x="1299901" y="3757374"/>
                  <a:pt x="1178464" y="3785652"/>
                </a:cubicBezTo>
                <a:cubicBezTo>
                  <a:pt x="1057027" y="3813930"/>
                  <a:pt x="887295" y="3738258"/>
                  <a:pt x="681387" y="3785652"/>
                </a:cubicBezTo>
                <a:cubicBezTo>
                  <a:pt x="475479" y="3833046"/>
                  <a:pt x="213841" y="3733523"/>
                  <a:pt x="0" y="3785652"/>
                </a:cubicBezTo>
                <a:cubicBezTo>
                  <a:pt x="-43888" y="3657121"/>
                  <a:pt x="15165" y="3446146"/>
                  <a:pt x="0" y="3358414"/>
                </a:cubicBezTo>
                <a:cubicBezTo>
                  <a:pt x="-15165" y="3270682"/>
                  <a:pt x="13851" y="3039858"/>
                  <a:pt x="0" y="2931176"/>
                </a:cubicBezTo>
                <a:cubicBezTo>
                  <a:pt x="-13851" y="2822494"/>
                  <a:pt x="43721" y="2566142"/>
                  <a:pt x="0" y="2466082"/>
                </a:cubicBezTo>
                <a:cubicBezTo>
                  <a:pt x="-43721" y="2366022"/>
                  <a:pt x="12941" y="2057631"/>
                  <a:pt x="0" y="1887418"/>
                </a:cubicBezTo>
                <a:cubicBezTo>
                  <a:pt x="-12941" y="1717205"/>
                  <a:pt x="19751" y="1528403"/>
                  <a:pt x="0" y="1308754"/>
                </a:cubicBezTo>
                <a:cubicBezTo>
                  <a:pt x="-19751" y="1089105"/>
                  <a:pt x="13181" y="970204"/>
                  <a:pt x="0" y="805803"/>
                </a:cubicBezTo>
                <a:cubicBezTo>
                  <a:pt x="-13181" y="641402"/>
                  <a:pt x="58508" y="189309"/>
                  <a:pt x="0" y="0"/>
                </a:cubicBezTo>
                <a:close/>
              </a:path>
              <a:path w="6143653" h="3785652" stroke="0" extrusionOk="0">
                <a:moveTo>
                  <a:pt x="0" y="0"/>
                </a:moveTo>
                <a:cubicBezTo>
                  <a:pt x="180202" y="-216"/>
                  <a:pt x="423542" y="7981"/>
                  <a:pt x="558514" y="0"/>
                </a:cubicBezTo>
                <a:cubicBezTo>
                  <a:pt x="693486" y="-7981"/>
                  <a:pt x="916628" y="51145"/>
                  <a:pt x="1055591" y="0"/>
                </a:cubicBezTo>
                <a:cubicBezTo>
                  <a:pt x="1194554" y="-51145"/>
                  <a:pt x="1521432" y="19623"/>
                  <a:pt x="1736978" y="0"/>
                </a:cubicBezTo>
                <a:cubicBezTo>
                  <a:pt x="1952524" y="-19623"/>
                  <a:pt x="2026990" y="51565"/>
                  <a:pt x="2295492" y="0"/>
                </a:cubicBezTo>
                <a:cubicBezTo>
                  <a:pt x="2563994" y="-51565"/>
                  <a:pt x="2545170" y="42327"/>
                  <a:pt x="2792570" y="0"/>
                </a:cubicBezTo>
                <a:cubicBezTo>
                  <a:pt x="3039970" y="-42327"/>
                  <a:pt x="3199117" y="7843"/>
                  <a:pt x="3351083" y="0"/>
                </a:cubicBezTo>
                <a:cubicBezTo>
                  <a:pt x="3503049" y="-7843"/>
                  <a:pt x="3862008" y="7450"/>
                  <a:pt x="4032470" y="0"/>
                </a:cubicBezTo>
                <a:cubicBezTo>
                  <a:pt x="4202932" y="-7450"/>
                  <a:pt x="4346128" y="45786"/>
                  <a:pt x="4529548" y="0"/>
                </a:cubicBezTo>
                <a:cubicBezTo>
                  <a:pt x="4712968" y="-45786"/>
                  <a:pt x="5005125" y="76523"/>
                  <a:pt x="5210935" y="0"/>
                </a:cubicBezTo>
                <a:cubicBezTo>
                  <a:pt x="5416745" y="-76523"/>
                  <a:pt x="5885896" y="95363"/>
                  <a:pt x="6143653" y="0"/>
                </a:cubicBezTo>
                <a:cubicBezTo>
                  <a:pt x="6175424" y="125235"/>
                  <a:pt x="6138702" y="323661"/>
                  <a:pt x="6143653" y="427238"/>
                </a:cubicBezTo>
                <a:cubicBezTo>
                  <a:pt x="6148604" y="530815"/>
                  <a:pt x="6110292" y="679428"/>
                  <a:pt x="6143653" y="854476"/>
                </a:cubicBezTo>
                <a:cubicBezTo>
                  <a:pt x="6177014" y="1029524"/>
                  <a:pt x="6093074" y="1192133"/>
                  <a:pt x="6143653" y="1281714"/>
                </a:cubicBezTo>
                <a:cubicBezTo>
                  <a:pt x="6194232" y="1371295"/>
                  <a:pt x="6107823" y="1574400"/>
                  <a:pt x="6143653" y="1860378"/>
                </a:cubicBezTo>
                <a:cubicBezTo>
                  <a:pt x="6179483" y="2146356"/>
                  <a:pt x="6088552" y="2229796"/>
                  <a:pt x="6143653" y="2325472"/>
                </a:cubicBezTo>
                <a:cubicBezTo>
                  <a:pt x="6198754" y="2421148"/>
                  <a:pt x="6136301" y="2611761"/>
                  <a:pt x="6143653" y="2828423"/>
                </a:cubicBezTo>
                <a:cubicBezTo>
                  <a:pt x="6151005" y="3045085"/>
                  <a:pt x="6045039" y="3461008"/>
                  <a:pt x="6143653" y="3785652"/>
                </a:cubicBezTo>
                <a:cubicBezTo>
                  <a:pt x="5860296" y="3792673"/>
                  <a:pt x="5765215" y="3752466"/>
                  <a:pt x="5462266" y="3785652"/>
                </a:cubicBezTo>
                <a:cubicBezTo>
                  <a:pt x="5159317" y="3818838"/>
                  <a:pt x="4997209" y="3740175"/>
                  <a:pt x="4842316" y="3785652"/>
                </a:cubicBezTo>
                <a:cubicBezTo>
                  <a:pt x="4687423" y="3831129"/>
                  <a:pt x="4461053" y="3743375"/>
                  <a:pt x="4222365" y="3785652"/>
                </a:cubicBezTo>
                <a:cubicBezTo>
                  <a:pt x="3983677" y="3827929"/>
                  <a:pt x="3835922" y="3776125"/>
                  <a:pt x="3602415" y="3785652"/>
                </a:cubicBezTo>
                <a:cubicBezTo>
                  <a:pt x="3368908" y="3795179"/>
                  <a:pt x="3254017" y="3719784"/>
                  <a:pt x="3043901" y="3785652"/>
                </a:cubicBezTo>
                <a:cubicBezTo>
                  <a:pt x="2833785" y="3851520"/>
                  <a:pt x="2669030" y="3737636"/>
                  <a:pt x="2546823" y="3785652"/>
                </a:cubicBezTo>
                <a:cubicBezTo>
                  <a:pt x="2424616" y="3833668"/>
                  <a:pt x="2230733" y="3743492"/>
                  <a:pt x="2049746" y="3785652"/>
                </a:cubicBezTo>
                <a:cubicBezTo>
                  <a:pt x="1868759" y="3827812"/>
                  <a:pt x="1579808" y="3778567"/>
                  <a:pt x="1429796" y="3785652"/>
                </a:cubicBezTo>
                <a:cubicBezTo>
                  <a:pt x="1279784" y="3792737"/>
                  <a:pt x="1071479" y="3747506"/>
                  <a:pt x="748409" y="3785652"/>
                </a:cubicBezTo>
                <a:cubicBezTo>
                  <a:pt x="425339" y="3823798"/>
                  <a:pt x="230889" y="3715694"/>
                  <a:pt x="0" y="3785652"/>
                </a:cubicBezTo>
                <a:cubicBezTo>
                  <a:pt x="-7645" y="3510036"/>
                  <a:pt x="40968" y="3391454"/>
                  <a:pt x="0" y="3206988"/>
                </a:cubicBezTo>
                <a:cubicBezTo>
                  <a:pt x="-40968" y="3022522"/>
                  <a:pt x="46099" y="2925886"/>
                  <a:pt x="0" y="2666181"/>
                </a:cubicBezTo>
                <a:cubicBezTo>
                  <a:pt x="-46099" y="2406476"/>
                  <a:pt x="63535" y="2334794"/>
                  <a:pt x="0" y="2049660"/>
                </a:cubicBezTo>
                <a:cubicBezTo>
                  <a:pt x="-63535" y="1764526"/>
                  <a:pt x="68" y="1634212"/>
                  <a:pt x="0" y="1433140"/>
                </a:cubicBezTo>
                <a:cubicBezTo>
                  <a:pt x="-68" y="1232068"/>
                  <a:pt x="16739" y="1051269"/>
                  <a:pt x="0" y="892332"/>
                </a:cubicBezTo>
                <a:cubicBezTo>
                  <a:pt x="-16739" y="733395"/>
                  <a:pt x="40580" y="554399"/>
                  <a:pt x="0" y="465094"/>
                </a:cubicBezTo>
                <a:cubicBezTo>
                  <a:pt x="-40580" y="375789"/>
                  <a:pt x="22449" y="117543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rgbClr val="FF5050">
                  <a:tint val="66000"/>
                  <a:satMod val="160000"/>
                  <a:alpha val="69000"/>
                </a:srgbClr>
              </a:gs>
              <a:gs pos="45000">
                <a:srgbClr val="FF5050">
                  <a:tint val="44500"/>
                  <a:satMod val="160000"/>
                  <a:alpha val="86000"/>
                </a:srgbClr>
              </a:gs>
              <a:gs pos="100000">
                <a:srgbClr val="FF5050">
                  <a:tint val="23500"/>
                  <a:satMod val="160000"/>
                  <a:alpha val="75000"/>
                </a:srgbClr>
              </a:gs>
            </a:gsLst>
            <a:lin ang="5400000" scaled="1"/>
            <a:tileRect/>
          </a:gradFill>
          <a:ln>
            <a:solidFill>
              <a:srgbClr val="000000">
                <a:alpha val="81176"/>
              </a:srgbClr>
            </a:solidFill>
            <a:extLst>
              <a:ext uri="{C807C97D-BFC1-408E-A445-0C87EB9F89A2}">
                <ask:lineSketchStyleProps xmlns:ask="http://schemas.microsoft.com/office/drawing/2018/sketchyshapes" sd="74044843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6000" dirty="0">
                <a:latin typeface="Footlight MT Light" panose="0204060206030A020304" pitchFamily="18" charset="0"/>
              </a:rPr>
              <a:t>17 december</a:t>
            </a:r>
          </a:p>
          <a:p>
            <a:pPr algn="ctr"/>
            <a:endParaRPr lang="sv-SE" sz="3600" dirty="0">
              <a:latin typeface="Footlight MT Light" panose="0204060206030A020304" pitchFamily="18" charset="0"/>
            </a:endParaRPr>
          </a:p>
          <a:p>
            <a:pPr algn="ctr"/>
            <a:r>
              <a:rPr lang="sv-SE" sz="3600" dirty="0">
                <a:latin typeface="Footlight MT Light" panose="0204060206030A020304" pitchFamily="18" charset="0"/>
              </a:rPr>
              <a:t>Uppdrag:</a:t>
            </a:r>
          </a:p>
          <a:p>
            <a:pPr algn="ctr"/>
            <a:r>
              <a:rPr lang="sv-SE" sz="3600" b="1" dirty="0">
                <a:latin typeface="Footlight MT Light" panose="0204060206030A020304" pitchFamily="18" charset="0"/>
              </a:rPr>
              <a:t>Ta en rolig selfie och </a:t>
            </a:r>
          </a:p>
          <a:p>
            <a:pPr algn="ctr"/>
            <a:r>
              <a:rPr lang="sv-SE" sz="3600" b="1" dirty="0">
                <a:latin typeface="Footlight MT Light" panose="0204060206030A020304" pitchFamily="18" charset="0"/>
              </a:rPr>
              <a:t>skicka till någon!</a:t>
            </a:r>
          </a:p>
          <a:p>
            <a:pPr algn="ctr"/>
            <a:endParaRPr lang="sv-SE" sz="3600" b="1" dirty="0">
              <a:latin typeface="Footlight MT Light" panose="0204060206030A020304" pitchFamily="18" charset="0"/>
            </a:endParaRPr>
          </a:p>
        </p:txBody>
      </p:sp>
      <p:pic>
        <p:nvPicPr>
          <p:cNvPr id="15" name="Bildobjekt 14" descr="here4u">
            <a:extLst>
              <a:ext uri="{FF2B5EF4-FFF2-40B4-BE49-F238E27FC236}">
                <a16:creationId xmlns:a16="http://schemas.microsoft.com/office/drawing/2014/main" id="{DE5FD633-F0DA-4CBF-8DAA-C11EE4EA592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211" y="6125839"/>
            <a:ext cx="2153920" cy="487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9183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Bildobjekt 5" descr="En bild som visar inomhus, sitter, bord, glas&#10;&#10;Automatiskt genererad beskrivning">
            <a:extLst>
              <a:ext uri="{FF2B5EF4-FFF2-40B4-BE49-F238E27FC236}">
                <a16:creationId xmlns:a16="http://schemas.microsoft.com/office/drawing/2014/main" id="{528022DF-C4D8-49C8-ACAD-C68198CB7B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4" b="14514"/>
          <a:stretch/>
        </p:blipFill>
        <p:spPr>
          <a:xfrm>
            <a:off x="0" y="1282"/>
            <a:ext cx="12301667" cy="6856718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62401A25-E23C-4DDF-B004-16B244176259}"/>
              </a:ext>
            </a:extLst>
          </p:cNvPr>
          <p:cNvSpPr txBox="1"/>
          <p:nvPr/>
        </p:nvSpPr>
        <p:spPr>
          <a:xfrm rot="21293078">
            <a:off x="256333" y="261603"/>
            <a:ext cx="3130071" cy="2062103"/>
          </a:xfrm>
          <a:custGeom>
            <a:avLst/>
            <a:gdLst>
              <a:gd name="connsiteX0" fmla="*/ 0 w 3130071"/>
              <a:gd name="connsiteY0" fmla="*/ 0 h 2062103"/>
              <a:gd name="connsiteX1" fmla="*/ 584280 w 3130071"/>
              <a:gd name="connsiteY1" fmla="*/ 0 h 2062103"/>
              <a:gd name="connsiteX2" fmla="*/ 1012056 w 3130071"/>
              <a:gd name="connsiteY2" fmla="*/ 0 h 2062103"/>
              <a:gd name="connsiteX3" fmla="*/ 1471133 w 3130071"/>
              <a:gd name="connsiteY3" fmla="*/ 0 h 2062103"/>
              <a:gd name="connsiteX4" fmla="*/ 2024113 w 3130071"/>
              <a:gd name="connsiteY4" fmla="*/ 0 h 2062103"/>
              <a:gd name="connsiteX5" fmla="*/ 2545791 w 3130071"/>
              <a:gd name="connsiteY5" fmla="*/ 0 h 2062103"/>
              <a:gd name="connsiteX6" fmla="*/ 3130071 w 3130071"/>
              <a:gd name="connsiteY6" fmla="*/ 0 h 2062103"/>
              <a:gd name="connsiteX7" fmla="*/ 3130071 w 3130071"/>
              <a:gd name="connsiteY7" fmla="*/ 474284 h 2062103"/>
              <a:gd name="connsiteX8" fmla="*/ 3130071 w 3130071"/>
              <a:gd name="connsiteY8" fmla="*/ 1010430 h 2062103"/>
              <a:gd name="connsiteX9" fmla="*/ 3130071 w 3130071"/>
              <a:gd name="connsiteY9" fmla="*/ 1567198 h 2062103"/>
              <a:gd name="connsiteX10" fmla="*/ 3130071 w 3130071"/>
              <a:gd name="connsiteY10" fmla="*/ 2062103 h 2062103"/>
              <a:gd name="connsiteX11" fmla="*/ 2608393 w 3130071"/>
              <a:gd name="connsiteY11" fmla="*/ 2062103 h 2062103"/>
              <a:gd name="connsiteX12" fmla="*/ 2024113 w 3130071"/>
              <a:gd name="connsiteY12" fmla="*/ 2062103 h 2062103"/>
              <a:gd name="connsiteX13" fmla="*/ 1471133 w 3130071"/>
              <a:gd name="connsiteY13" fmla="*/ 2062103 h 2062103"/>
              <a:gd name="connsiteX14" fmla="*/ 949455 w 3130071"/>
              <a:gd name="connsiteY14" fmla="*/ 2062103 h 2062103"/>
              <a:gd name="connsiteX15" fmla="*/ 0 w 3130071"/>
              <a:gd name="connsiteY15" fmla="*/ 2062103 h 2062103"/>
              <a:gd name="connsiteX16" fmla="*/ 0 w 3130071"/>
              <a:gd name="connsiteY16" fmla="*/ 1505335 h 2062103"/>
              <a:gd name="connsiteX17" fmla="*/ 0 w 3130071"/>
              <a:gd name="connsiteY17" fmla="*/ 1051673 h 2062103"/>
              <a:gd name="connsiteX18" fmla="*/ 0 w 3130071"/>
              <a:gd name="connsiteY18" fmla="*/ 515526 h 2062103"/>
              <a:gd name="connsiteX19" fmla="*/ 0 w 3130071"/>
              <a:gd name="connsiteY19" fmla="*/ 0 h 206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30071" h="2062103" fill="none" extrusionOk="0">
                <a:moveTo>
                  <a:pt x="0" y="0"/>
                </a:moveTo>
                <a:cubicBezTo>
                  <a:pt x="126987" y="-43978"/>
                  <a:pt x="439635" y="40733"/>
                  <a:pt x="584280" y="0"/>
                </a:cubicBezTo>
                <a:cubicBezTo>
                  <a:pt x="728925" y="-40733"/>
                  <a:pt x="846269" y="30912"/>
                  <a:pt x="1012056" y="0"/>
                </a:cubicBezTo>
                <a:cubicBezTo>
                  <a:pt x="1177843" y="-30912"/>
                  <a:pt x="1288039" y="47026"/>
                  <a:pt x="1471133" y="0"/>
                </a:cubicBezTo>
                <a:cubicBezTo>
                  <a:pt x="1654227" y="-47026"/>
                  <a:pt x="1753538" y="37038"/>
                  <a:pt x="2024113" y="0"/>
                </a:cubicBezTo>
                <a:cubicBezTo>
                  <a:pt x="2294688" y="-37038"/>
                  <a:pt x="2289659" y="35689"/>
                  <a:pt x="2545791" y="0"/>
                </a:cubicBezTo>
                <a:cubicBezTo>
                  <a:pt x="2801923" y="-35689"/>
                  <a:pt x="2866027" y="62193"/>
                  <a:pt x="3130071" y="0"/>
                </a:cubicBezTo>
                <a:cubicBezTo>
                  <a:pt x="3175362" y="210339"/>
                  <a:pt x="3102647" y="374046"/>
                  <a:pt x="3130071" y="474284"/>
                </a:cubicBezTo>
                <a:cubicBezTo>
                  <a:pt x="3157495" y="574522"/>
                  <a:pt x="3093673" y="872774"/>
                  <a:pt x="3130071" y="1010430"/>
                </a:cubicBezTo>
                <a:cubicBezTo>
                  <a:pt x="3166469" y="1148086"/>
                  <a:pt x="3096522" y="1443902"/>
                  <a:pt x="3130071" y="1567198"/>
                </a:cubicBezTo>
                <a:cubicBezTo>
                  <a:pt x="3163620" y="1690494"/>
                  <a:pt x="3102265" y="1940889"/>
                  <a:pt x="3130071" y="2062103"/>
                </a:cubicBezTo>
                <a:cubicBezTo>
                  <a:pt x="2901599" y="2092249"/>
                  <a:pt x="2800922" y="2007841"/>
                  <a:pt x="2608393" y="2062103"/>
                </a:cubicBezTo>
                <a:cubicBezTo>
                  <a:pt x="2415864" y="2116365"/>
                  <a:pt x="2150439" y="2056811"/>
                  <a:pt x="2024113" y="2062103"/>
                </a:cubicBezTo>
                <a:cubicBezTo>
                  <a:pt x="1897787" y="2067395"/>
                  <a:pt x="1638946" y="2018484"/>
                  <a:pt x="1471133" y="2062103"/>
                </a:cubicBezTo>
                <a:cubicBezTo>
                  <a:pt x="1303320" y="2105722"/>
                  <a:pt x="1055589" y="2027940"/>
                  <a:pt x="949455" y="2062103"/>
                </a:cubicBezTo>
                <a:cubicBezTo>
                  <a:pt x="843321" y="2096266"/>
                  <a:pt x="332524" y="1976755"/>
                  <a:pt x="0" y="2062103"/>
                </a:cubicBezTo>
                <a:cubicBezTo>
                  <a:pt x="-20320" y="1841062"/>
                  <a:pt x="36727" y="1643768"/>
                  <a:pt x="0" y="1505335"/>
                </a:cubicBezTo>
                <a:cubicBezTo>
                  <a:pt x="-36727" y="1366902"/>
                  <a:pt x="42812" y="1210062"/>
                  <a:pt x="0" y="1051673"/>
                </a:cubicBezTo>
                <a:cubicBezTo>
                  <a:pt x="-42812" y="893284"/>
                  <a:pt x="11220" y="761800"/>
                  <a:pt x="0" y="515526"/>
                </a:cubicBezTo>
                <a:cubicBezTo>
                  <a:pt x="-11220" y="269252"/>
                  <a:pt x="28698" y="175930"/>
                  <a:pt x="0" y="0"/>
                </a:cubicBezTo>
                <a:close/>
              </a:path>
              <a:path w="3130071" h="2062103" stroke="0" extrusionOk="0">
                <a:moveTo>
                  <a:pt x="0" y="0"/>
                </a:moveTo>
                <a:cubicBezTo>
                  <a:pt x="246115" y="-51704"/>
                  <a:pt x="296608" y="10736"/>
                  <a:pt x="521679" y="0"/>
                </a:cubicBezTo>
                <a:cubicBezTo>
                  <a:pt x="746750" y="-10736"/>
                  <a:pt x="809332" y="34099"/>
                  <a:pt x="980756" y="0"/>
                </a:cubicBezTo>
                <a:cubicBezTo>
                  <a:pt x="1152180" y="-34099"/>
                  <a:pt x="1343219" y="52695"/>
                  <a:pt x="1439833" y="0"/>
                </a:cubicBezTo>
                <a:cubicBezTo>
                  <a:pt x="1536447" y="-52695"/>
                  <a:pt x="1752544" y="37732"/>
                  <a:pt x="1867609" y="0"/>
                </a:cubicBezTo>
                <a:cubicBezTo>
                  <a:pt x="1982674" y="-37732"/>
                  <a:pt x="2277468" y="59288"/>
                  <a:pt x="2451889" y="0"/>
                </a:cubicBezTo>
                <a:cubicBezTo>
                  <a:pt x="2626310" y="-59288"/>
                  <a:pt x="2984780" y="10435"/>
                  <a:pt x="3130071" y="0"/>
                </a:cubicBezTo>
                <a:cubicBezTo>
                  <a:pt x="3181713" y="100501"/>
                  <a:pt x="3084692" y="288405"/>
                  <a:pt x="3130071" y="474284"/>
                </a:cubicBezTo>
                <a:cubicBezTo>
                  <a:pt x="3175450" y="660163"/>
                  <a:pt x="3119352" y="828548"/>
                  <a:pt x="3130071" y="1010430"/>
                </a:cubicBezTo>
                <a:cubicBezTo>
                  <a:pt x="3140790" y="1192312"/>
                  <a:pt x="3094943" y="1318992"/>
                  <a:pt x="3130071" y="1464093"/>
                </a:cubicBezTo>
                <a:cubicBezTo>
                  <a:pt x="3165199" y="1609194"/>
                  <a:pt x="3129528" y="1804878"/>
                  <a:pt x="3130071" y="2062103"/>
                </a:cubicBezTo>
                <a:cubicBezTo>
                  <a:pt x="2922080" y="2116794"/>
                  <a:pt x="2748332" y="2013864"/>
                  <a:pt x="2639693" y="2062103"/>
                </a:cubicBezTo>
                <a:cubicBezTo>
                  <a:pt x="2531054" y="2110342"/>
                  <a:pt x="2398164" y="2060738"/>
                  <a:pt x="2180616" y="2062103"/>
                </a:cubicBezTo>
                <a:cubicBezTo>
                  <a:pt x="1963068" y="2063468"/>
                  <a:pt x="1751841" y="1992346"/>
                  <a:pt x="1596336" y="2062103"/>
                </a:cubicBezTo>
                <a:cubicBezTo>
                  <a:pt x="1440831" y="2131860"/>
                  <a:pt x="1310104" y="2051398"/>
                  <a:pt x="1043357" y="2062103"/>
                </a:cubicBezTo>
                <a:cubicBezTo>
                  <a:pt x="776610" y="2072808"/>
                  <a:pt x="720909" y="2044474"/>
                  <a:pt x="584280" y="2062103"/>
                </a:cubicBezTo>
                <a:cubicBezTo>
                  <a:pt x="447651" y="2079732"/>
                  <a:pt x="196377" y="2007865"/>
                  <a:pt x="0" y="2062103"/>
                </a:cubicBezTo>
                <a:cubicBezTo>
                  <a:pt x="-3289" y="1846314"/>
                  <a:pt x="32829" y="1767617"/>
                  <a:pt x="0" y="1567198"/>
                </a:cubicBezTo>
                <a:cubicBezTo>
                  <a:pt x="-32829" y="1366779"/>
                  <a:pt x="61483" y="1225107"/>
                  <a:pt x="0" y="1010430"/>
                </a:cubicBezTo>
                <a:cubicBezTo>
                  <a:pt x="-61483" y="795753"/>
                  <a:pt x="4404" y="759303"/>
                  <a:pt x="0" y="556768"/>
                </a:cubicBezTo>
                <a:cubicBezTo>
                  <a:pt x="-4404" y="354233"/>
                  <a:pt x="61786" y="117506"/>
                  <a:pt x="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82000"/>
            </a:schemeClr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90561558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here4u:s</a:t>
            </a:r>
          </a:p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Uppdragskalender</a:t>
            </a:r>
          </a:p>
          <a:p>
            <a:pPr algn="ctr"/>
            <a:endParaRPr lang="sv-SE" sz="2400" dirty="0">
              <a:latin typeface="Footlight MT Light" panose="0204060206030A020304" pitchFamily="18" charset="0"/>
              <a:cs typeface="Cavolini" panose="03000502040302020204" pitchFamily="66" charset="0"/>
            </a:endParaRPr>
          </a:p>
          <a:p>
            <a:pPr algn="ctr"/>
            <a:r>
              <a:rPr lang="sv-SE" sz="2400" dirty="0">
                <a:latin typeface="Footlight MT Light" panose="0204060206030A020304" pitchFamily="18" charset="0"/>
                <a:cs typeface="Cavolini" panose="03000502040302020204" pitchFamily="66" charset="0"/>
              </a:rPr>
              <a:t>Gör goda gärningar med oss varje dag!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6ED1887-3FEE-4517-99C9-12B568FC66D9}"/>
              </a:ext>
            </a:extLst>
          </p:cNvPr>
          <p:cNvSpPr txBox="1"/>
          <p:nvPr/>
        </p:nvSpPr>
        <p:spPr>
          <a:xfrm>
            <a:off x="936766" y="2742495"/>
            <a:ext cx="6143653" cy="3231654"/>
          </a:xfrm>
          <a:custGeom>
            <a:avLst/>
            <a:gdLst>
              <a:gd name="connsiteX0" fmla="*/ 0 w 6143653"/>
              <a:gd name="connsiteY0" fmla="*/ 0 h 3231654"/>
              <a:gd name="connsiteX1" fmla="*/ 374204 w 6143653"/>
              <a:gd name="connsiteY1" fmla="*/ 0 h 3231654"/>
              <a:gd name="connsiteX2" fmla="*/ 809845 w 6143653"/>
              <a:gd name="connsiteY2" fmla="*/ 0 h 3231654"/>
              <a:gd name="connsiteX3" fmla="*/ 1429796 w 6143653"/>
              <a:gd name="connsiteY3" fmla="*/ 0 h 3231654"/>
              <a:gd name="connsiteX4" fmla="*/ 1865436 w 6143653"/>
              <a:gd name="connsiteY4" fmla="*/ 0 h 3231654"/>
              <a:gd name="connsiteX5" fmla="*/ 2301077 w 6143653"/>
              <a:gd name="connsiteY5" fmla="*/ 0 h 3231654"/>
              <a:gd name="connsiteX6" fmla="*/ 2982464 w 6143653"/>
              <a:gd name="connsiteY6" fmla="*/ 0 h 3231654"/>
              <a:gd name="connsiteX7" fmla="*/ 3418105 w 6143653"/>
              <a:gd name="connsiteY7" fmla="*/ 0 h 3231654"/>
              <a:gd name="connsiteX8" fmla="*/ 4038056 w 6143653"/>
              <a:gd name="connsiteY8" fmla="*/ 0 h 3231654"/>
              <a:gd name="connsiteX9" fmla="*/ 4473696 w 6143653"/>
              <a:gd name="connsiteY9" fmla="*/ 0 h 3231654"/>
              <a:gd name="connsiteX10" fmla="*/ 4909337 w 6143653"/>
              <a:gd name="connsiteY10" fmla="*/ 0 h 3231654"/>
              <a:gd name="connsiteX11" fmla="*/ 5344978 w 6143653"/>
              <a:gd name="connsiteY11" fmla="*/ 0 h 3231654"/>
              <a:gd name="connsiteX12" fmla="*/ 6143653 w 6143653"/>
              <a:gd name="connsiteY12" fmla="*/ 0 h 3231654"/>
              <a:gd name="connsiteX13" fmla="*/ 6143653 w 6143653"/>
              <a:gd name="connsiteY13" fmla="*/ 603242 h 3231654"/>
              <a:gd name="connsiteX14" fmla="*/ 6143653 w 6143653"/>
              <a:gd name="connsiteY14" fmla="*/ 1077218 h 3231654"/>
              <a:gd name="connsiteX15" fmla="*/ 6143653 w 6143653"/>
              <a:gd name="connsiteY15" fmla="*/ 1551194 h 3231654"/>
              <a:gd name="connsiteX16" fmla="*/ 6143653 w 6143653"/>
              <a:gd name="connsiteY16" fmla="*/ 2154436 h 3231654"/>
              <a:gd name="connsiteX17" fmla="*/ 6143653 w 6143653"/>
              <a:gd name="connsiteY17" fmla="*/ 2596095 h 3231654"/>
              <a:gd name="connsiteX18" fmla="*/ 6143653 w 6143653"/>
              <a:gd name="connsiteY18" fmla="*/ 3231654 h 3231654"/>
              <a:gd name="connsiteX19" fmla="*/ 5585139 w 6143653"/>
              <a:gd name="connsiteY19" fmla="*/ 3231654 h 3231654"/>
              <a:gd name="connsiteX20" fmla="*/ 5026625 w 6143653"/>
              <a:gd name="connsiteY20" fmla="*/ 3231654 h 3231654"/>
              <a:gd name="connsiteX21" fmla="*/ 4345238 w 6143653"/>
              <a:gd name="connsiteY21" fmla="*/ 3231654 h 3231654"/>
              <a:gd name="connsiteX22" fmla="*/ 3909597 w 6143653"/>
              <a:gd name="connsiteY22" fmla="*/ 3231654 h 3231654"/>
              <a:gd name="connsiteX23" fmla="*/ 3412520 w 6143653"/>
              <a:gd name="connsiteY23" fmla="*/ 3231654 h 3231654"/>
              <a:gd name="connsiteX24" fmla="*/ 2792570 w 6143653"/>
              <a:gd name="connsiteY24" fmla="*/ 3231654 h 3231654"/>
              <a:gd name="connsiteX25" fmla="*/ 2111183 w 6143653"/>
              <a:gd name="connsiteY25" fmla="*/ 3231654 h 3231654"/>
              <a:gd name="connsiteX26" fmla="*/ 1491232 w 6143653"/>
              <a:gd name="connsiteY26" fmla="*/ 3231654 h 3231654"/>
              <a:gd name="connsiteX27" fmla="*/ 871282 w 6143653"/>
              <a:gd name="connsiteY27" fmla="*/ 3231654 h 3231654"/>
              <a:gd name="connsiteX28" fmla="*/ 497077 w 6143653"/>
              <a:gd name="connsiteY28" fmla="*/ 3231654 h 3231654"/>
              <a:gd name="connsiteX29" fmla="*/ 0 w 6143653"/>
              <a:gd name="connsiteY29" fmla="*/ 3231654 h 3231654"/>
              <a:gd name="connsiteX30" fmla="*/ 0 w 6143653"/>
              <a:gd name="connsiteY30" fmla="*/ 2757678 h 3231654"/>
              <a:gd name="connsiteX31" fmla="*/ 0 w 6143653"/>
              <a:gd name="connsiteY31" fmla="*/ 2219069 h 3231654"/>
              <a:gd name="connsiteX32" fmla="*/ 0 w 6143653"/>
              <a:gd name="connsiteY32" fmla="*/ 1680460 h 3231654"/>
              <a:gd name="connsiteX33" fmla="*/ 0 w 6143653"/>
              <a:gd name="connsiteY33" fmla="*/ 1206484 h 3231654"/>
              <a:gd name="connsiteX34" fmla="*/ 0 w 6143653"/>
              <a:gd name="connsiteY34" fmla="*/ 764825 h 3231654"/>
              <a:gd name="connsiteX35" fmla="*/ 0 w 6143653"/>
              <a:gd name="connsiteY35" fmla="*/ 0 h 3231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143653" h="3231654" fill="none" extrusionOk="0">
                <a:moveTo>
                  <a:pt x="0" y="0"/>
                </a:moveTo>
                <a:cubicBezTo>
                  <a:pt x="174362" y="-5727"/>
                  <a:pt x="216698" y="9655"/>
                  <a:pt x="374204" y="0"/>
                </a:cubicBezTo>
                <a:cubicBezTo>
                  <a:pt x="531710" y="-9655"/>
                  <a:pt x="680975" y="9173"/>
                  <a:pt x="809845" y="0"/>
                </a:cubicBezTo>
                <a:cubicBezTo>
                  <a:pt x="938715" y="-9173"/>
                  <a:pt x="1299469" y="32500"/>
                  <a:pt x="1429796" y="0"/>
                </a:cubicBezTo>
                <a:cubicBezTo>
                  <a:pt x="1560123" y="-32500"/>
                  <a:pt x="1664291" y="49675"/>
                  <a:pt x="1865436" y="0"/>
                </a:cubicBezTo>
                <a:cubicBezTo>
                  <a:pt x="2066581" y="-49675"/>
                  <a:pt x="2116607" y="38621"/>
                  <a:pt x="2301077" y="0"/>
                </a:cubicBezTo>
                <a:cubicBezTo>
                  <a:pt x="2485547" y="-38621"/>
                  <a:pt x="2690110" y="40946"/>
                  <a:pt x="2982464" y="0"/>
                </a:cubicBezTo>
                <a:cubicBezTo>
                  <a:pt x="3274818" y="-40946"/>
                  <a:pt x="3311937" y="20001"/>
                  <a:pt x="3418105" y="0"/>
                </a:cubicBezTo>
                <a:cubicBezTo>
                  <a:pt x="3524273" y="-20001"/>
                  <a:pt x="3881215" y="26491"/>
                  <a:pt x="4038056" y="0"/>
                </a:cubicBezTo>
                <a:cubicBezTo>
                  <a:pt x="4194897" y="-26491"/>
                  <a:pt x="4309524" y="7470"/>
                  <a:pt x="4473696" y="0"/>
                </a:cubicBezTo>
                <a:cubicBezTo>
                  <a:pt x="4637868" y="-7470"/>
                  <a:pt x="4799500" y="4208"/>
                  <a:pt x="4909337" y="0"/>
                </a:cubicBezTo>
                <a:cubicBezTo>
                  <a:pt x="5019174" y="-4208"/>
                  <a:pt x="5133159" y="5950"/>
                  <a:pt x="5344978" y="0"/>
                </a:cubicBezTo>
                <a:cubicBezTo>
                  <a:pt x="5556797" y="-5950"/>
                  <a:pt x="5861068" y="40468"/>
                  <a:pt x="6143653" y="0"/>
                </a:cubicBezTo>
                <a:cubicBezTo>
                  <a:pt x="6212535" y="282357"/>
                  <a:pt x="6100474" y="477666"/>
                  <a:pt x="6143653" y="603242"/>
                </a:cubicBezTo>
                <a:cubicBezTo>
                  <a:pt x="6186832" y="728818"/>
                  <a:pt x="6139587" y="906674"/>
                  <a:pt x="6143653" y="1077218"/>
                </a:cubicBezTo>
                <a:cubicBezTo>
                  <a:pt x="6147719" y="1247762"/>
                  <a:pt x="6089785" y="1451985"/>
                  <a:pt x="6143653" y="1551194"/>
                </a:cubicBezTo>
                <a:cubicBezTo>
                  <a:pt x="6197521" y="1650403"/>
                  <a:pt x="6079583" y="1995150"/>
                  <a:pt x="6143653" y="2154436"/>
                </a:cubicBezTo>
                <a:cubicBezTo>
                  <a:pt x="6207723" y="2313722"/>
                  <a:pt x="6128852" y="2491609"/>
                  <a:pt x="6143653" y="2596095"/>
                </a:cubicBezTo>
                <a:cubicBezTo>
                  <a:pt x="6158454" y="2700581"/>
                  <a:pt x="6088653" y="3063753"/>
                  <a:pt x="6143653" y="3231654"/>
                </a:cubicBezTo>
                <a:cubicBezTo>
                  <a:pt x="5969972" y="3289020"/>
                  <a:pt x="5763697" y="3213475"/>
                  <a:pt x="5585139" y="3231654"/>
                </a:cubicBezTo>
                <a:cubicBezTo>
                  <a:pt x="5406581" y="3249833"/>
                  <a:pt x="5243924" y="3199484"/>
                  <a:pt x="5026625" y="3231654"/>
                </a:cubicBezTo>
                <a:cubicBezTo>
                  <a:pt x="4809326" y="3263824"/>
                  <a:pt x="4548758" y="3225817"/>
                  <a:pt x="4345238" y="3231654"/>
                </a:cubicBezTo>
                <a:cubicBezTo>
                  <a:pt x="4141718" y="3237491"/>
                  <a:pt x="4106284" y="3184500"/>
                  <a:pt x="3909597" y="3231654"/>
                </a:cubicBezTo>
                <a:cubicBezTo>
                  <a:pt x="3712910" y="3278808"/>
                  <a:pt x="3593130" y="3218188"/>
                  <a:pt x="3412520" y="3231654"/>
                </a:cubicBezTo>
                <a:cubicBezTo>
                  <a:pt x="3231910" y="3245120"/>
                  <a:pt x="3004384" y="3190851"/>
                  <a:pt x="2792570" y="3231654"/>
                </a:cubicBezTo>
                <a:cubicBezTo>
                  <a:pt x="2580756" y="3272457"/>
                  <a:pt x="2435750" y="3182742"/>
                  <a:pt x="2111183" y="3231654"/>
                </a:cubicBezTo>
                <a:cubicBezTo>
                  <a:pt x="1786616" y="3280566"/>
                  <a:pt x="1641674" y="3193322"/>
                  <a:pt x="1491232" y="3231654"/>
                </a:cubicBezTo>
                <a:cubicBezTo>
                  <a:pt x="1340790" y="3269986"/>
                  <a:pt x="1014128" y="3189908"/>
                  <a:pt x="871282" y="3231654"/>
                </a:cubicBezTo>
                <a:cubicBezTo>
                  <a:pt x="728436" y="3273400"/>
                  <a:pt x="626177" y="3197350"/>
                  <a:pt x="497077" y="3231654"/>
                </a:cubicBezTo>
                <a:cubicBezTo>
                  <a:pt x="367978" y="3265958"/>
                  <a:pt x="198229" y="3225787"/>
                  <a:pt x="0" y="3231654"/>
                </a:cubicBezTo>
                <a:cubicBezTo>
                  <a:pt x="-16986" y="3120170"/>
                  <a:pt x="44161" y="2914014"/>
                  <a:pt x="0" y="2757678"/>
                </a:cubicBezTo>
                <a:cubicBezTo>
                  <a:pt x="-44161" y="2601342"/>
                  <a:pt x="53579" y="2461815"/>
                  <a:pt x="0" y="2219069"/>
                </a:cubicBezTo>
                <a:cubicBezTo>
                  <a:pt x="-53579" y="1976323"/>
                  <a:pt x="44723" y="1841576"/>
                  <a:pt x="0" y="1680460"/>
                </a:cubicBezTo>
                <a:cubicBezTo>
                  <a:pt x="-44723" y="1519344"/>
                  <a:pt x="40987" y="1318174"/>
                  <a:pt x="0" y="1206484"/>
                </a:cubicBezTo>
                <a:cubicBezTo>
                  <a:pt x="-40987" y="1094794"/>
                  <a:pt x="10117" y="864044"/>
                  <a:pt x="0" y="764825"/>
                </a:cubicBezTo>
                <a:cubicBezTo>
                  <a:pt x="-10117" y="665606"/>
                  <a:pt x="74031" y="310724"/>
                  <a:pt x="0" y="0"/>
                </a:cubicBezTo>
                <a:close/>
              </a:path>
              <a:path w="6143653" h="3231654" stroke="0" extrusionOk="0">
                <a:moveTo>
                  <a:pt x="0" y="0"/>
                </a:moveTo>
                <a:cubicBezTo>
                  <a:pt x="180202" y="-216"/>
                  <a:pt x="423542" y="7981"/>
                  <a:pt x="558514" y="0"/>
                </a:cubicBezTo>
                <a:cubicBezTo>
                  <a:pt x="693486" y="-7981"/>
                  <a:pt x="916628" y="51145"/>
                  <a:pt x="1055591" y="0"/>
                </a:cubicBezTo>
                <a:cubicBezTo>
                  <a:pt x="1194554" y="-51145"/>
                  <a:pt x="1521432" y="19623"/>
                  <a:pt x="1736978" y="0"/>
                </a:cubicBezTo>
                <a:cubicBezTo>
                  <a:pt x="1952524" y="-19623"/>
                  <a:pt x="2026990" y="51565"/>
                  <a:pt x="2295492" y="0"/>
                </a:cubicBezTo>
                <a:cubicBezTo>
                  <a:pt x="2563994" y="-51565"/>
                  <a:pt x="2545170" y="42327"/>
                  <a:pt x="2792570" y="0"/>
                </a:cubicBezTo>
                <a:cubicBezTo>
                  <a:pt x="3039970" y="-42327"/>
                  <a:pt x="3199117" y="7843"/>
                  <a:pt x="3351083" y="0"/>
                </a:cubicBezTo>
                <a:cubicBezTo>
                  <a:pt x="3503049" y="-7843"/>
                  <a:pt x="3862008" y="7450"/>
                  <a:pt x="4032470" y="0"/>
                </a:cubicBezTo>
                <a:cubicBezTo>
                  <a:pt x="4202932" y="-7450"/>
                  <a:pt x="4346128" y="45786"/>
                  <a:pt x="4529548" y="0"/>
                </a:cubicBezTo>
                <a:cubicBezTo>
                  <a:pt x="4712968" y="-45786"/>
                  <a:pt x="5005125" y="76523"/>
                  <a:pt x="5210935" y="0"/>
                </a:cubicBezTo>
                <a:cubicBezTo>
                  <a:pt x="5416745" y="-76523"/>
                  <a:pt x="5885896" y="95363"/>
                  <a:pt x="6143653" y="0"/>
                </a:cubicBezTo>
                <a:cubicBezTo>
                  <a:pt x="6185182" y="121216"/>
                  <a:pt x="6127357" y="278923"/>
                  <a:pt x="6143653" y="441659"/>
                </a:cubicBezTo>
                <a:cubicBezTo>
                  <a:pt x="6159949" y="604395"/>
                  <a:pt x="6097815" y="664097"/>
                  <a:pt x="6143653" y="883319"/>
                </a:cubicBezTo>
                <a:cubicBezTo>
                  <a:pt x="6189491" y="1102541"/>
                  <a:pt x="6108194" y="1138283"/>
                  <a:pt x="6143653" y="1324978"/>
                </a:cubicBezTo>
                <a:cubicBezTo>
                  <a:pt x="6179112" y="1511673"/>
                  <a:pt x="6088438" y="1744535"/>
                  <a:pt x="6143653" y="1895904"/>
                </a:cubicBezTo>
                <a:cubicBezTo>
                  <a:pt x="6198868" y="2047273"/>
                  <a:pt x="6088140" y="2196202"/>
                  <a:pt x="6143653" y="2369880"/>
                </a:cubicBezTo>
                <a:cubicBezTo>
                  <a:pt x="6199166" y="2543558"/>
                  <a:pt x="6143014" y="2806865"/>
                  <a:pt x="6143653" y="3231654"/>
                </a:cubicBezTo>
                <a:cubicBezTo>
                  <a:pt x="6034905" y="3265438"/>
                  <a:pt x="5823576" y="3199325"/>
                  <a:pt x="5646576" y="3231654"/>
                </a:cubicBezTo>
                <a:cubicBezTo>
                  <a:pt x="5469576" y="3263983"/>
                  <a:pt x="5293101" y="3203367"/>
                  <a:pt x="5149498" y="3231654"/>
                </a:cubicBezTo>
                <a:cubicBezTo>
                  <a:pt x="5005895" y="3259941"/>
                  <a:pt x="4684441" y="3186177"/>
                  <a:pt x="4529548" y="3231654"/>
                </a:cubicBezTo>
                <a:cubicBezTo>
                  <a:pt x="4374655" y="3277131"/>
                  <a:pt x="4148285" y="3189377"/>
                  <a:pt x="3909597" y="3231654"/>
                </a:cubicBezTo>
                <a:cubicBezTo>
                  <a:pt x="3670909" y="3273931"/>
                  <a:pt x="3523154" y="3222127"/>
                  <a:pt x="3289647" y="3231654"/>
                </a:cubicBezTo>
                <a:cubicBezTo>
                  <a:pt x="3056140" y="3241181"/>
                  <a:pt x="2941249" y="3165786"/>
                  <a:pt x="2731133" y="3231654"/>
                </a:cubicBezTo>
                <a:cubicBezTo>
                  <a:pt x="2521017" y="3297522"/>
                  <a:pt x="2353599" y="3175068"/>
                  <a:pt x="2234056" y="3231654"/>
                </a:cubicBezTo>
                <a:cubicBezTo>
                  <a:pt x="2114513" y="3288240"/>
                  <a:pt x="1926297" y="3192184"/>
                  <a:pt x="1736978" y="3231654"/>
                </a:cubicBezTo>
                <a:cubicBezTo>
                  <a:pt x="1547659" y="3271124"/>
                  <a:pt x="1267040" y="3224569"/>
                  <a:pt x="1117028" y="3231654"/>
                </a:cubicBezTo>
                <a:cubicBezTo>
                  <a:pt x="967016" y="3238739"/>
                  <a:pt x="378074" y="3156184"/>
                  <a:pt x="0" y="3231654"/>
                </a:cubicBezTo>
                <a:cubicBezTo>
                  <a:pt x="-11037" y="3076210"/>
                  <a:pt x="51337" y="2954521"/>
                  <a:pt x="0" y="2789995"/>
                </a:cubicBezTo>
                <a:cubicBezTo>
                  <a:pt x="-51337" y="2625469"/>
                  <a:pt x="6034" y="2514602"/>
                  <a:pt x="0" y="2348335"/>
                </a:cubicBezTo>
                <a:cubicBezTo>
                  <a:pt x="-6034" y="2182068"/>
                  <a:pt x="26538" y="2045010"/>
                  <a:pt x="0" y="1809726"/>
                </a:cubicBezTo>
                <a:cubicBezTo>
                  <a:pt x="-26538" y="1574442"/>
                  <a:pt x="42672" y="1398381"/>
                  <a:pt x="0" y="1206484"/>
                </a:cubicBezTo>
                <a:cubicBezTo>
                  <a:pt x="-42672" y="1014587"/>
                  <a:pt x="18562" y="884717"/>
                  <a:pt x="0" y="603242"/>
                </a:cubicBezTo>
                <a:cubicBezTo>
                  <a:pt x="-18562" y="321767"/>
                  <a:pt x="24543" y="233112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rgbClr val="FF5050">
                  <a:tint val="66000"/>
                  <a:satMod val="160000"/>
                  <a:alpha val="69000"/>
                </a:srgbClr>
              </a:gs>
              <a:gs pos="45000">
                <a:srgbClr val="FF5050">
                  <a:tint val="44500"/>
                  <a:satMod val="160000"/>
                  <a:alpha val="86000"/>
                </a:srgbClr>
              </a:gs>
              <a:gs pos="100000">
                <a:srgbClr val="FF5050">
                  <a:tint val="23500"/>
                  <a:satMod val="160000"/>
                  <a:alpha val="75000"/>
                </a:srgbClr>
              </a:gs>
            </a:gsLst>
            <a:lin ang="5400000" scaled="1"/>
            <a:tileRect/>
          </a:gradFill>
          <a:ln>
            <a:solidFill>
              <a:srgbClr val="000000">
                <a:alpha val="81176"/>
              </a:srgbClr>
            </a:solidFill>
            <a:extLst>
              <a:ext uri="{C807C97D-BFC1-408E-A445-0C87EB9F89A2}">
                <ask:lineSketchStyleProps xmlns:ask="http://schemas.microsoft.com/office/drawing/2018/sketchyshapes" sd="74044843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6000" dirty="0">
                <a:latin typeface="Footlight MT Light" panose="0204060206030A020304" pitchFamily="18" charset="0"/>
              </a:rPr>
              <a:t>18 december</a:t>
            </a:r>
          </a:p>
          <a:p>
            <a:pPr algn="ctr"/>
            <a:endParaRPr lang="sv-SE" sz="3600" dirty="0">
              <a:latin typeface="Footlight MT Light" panose="0204060206030A020304" pitchFamily="18" charset="0"/>
            </a:endParaRPr>
          </a:p>
          <a:p>
            <a:pPr algn="ctr"/>
            <a:r>
              <a:rPr lang="sv-SE" sz="3600" dirty="0">
                <a:latin typeface="Footlight MT Light" panose="0204060206030A020304" pitchFamily="18" charset="0"/>
              </a:rPr>
              <a:t>Uppdrag:</a:t>
            </a:r>
          </a:p>
          <a:p>
            <a:pPr algn="ctr"/>
            <a:r>
              <a:rPr lang="sv-SE" sz="3600" b="1" dirty="0">
                <a:latin typeface="Footlight MT Light" panose="0204060206030A020304" pitchFamily="18" charset="0"/>
              </a:rPr>
              <a:t>Var en extra god lyssnare!</a:t>
            </a:r>
          </a:p>
          <a:p>
            <a:pPr algn="ctr"/>
            <a:endParaRPr lang="sv-SE" sz="3600" b="1" dirty="0">
              <a:latin typeface="Footlight MT Light" panose="0204060206030A020304" pitchFamily="18" charset="0"/>
            </a:endParaRPr>
          </a:p>
        </p:txBody>
      </p:sp>
      <p:pic>
        <p:nvPicPr>
          <p:cNvPr id="15" name="Bildobjekt 14" descr="here4u">
            <a:extLst>
              <a:ext uri="{FF2B5EF4-FFF2-40B4-BE49-F238E27FC236}">
                <a16:creationId xmlns:a16="http://schemas.microsoft.com/office/drawing/2014/main" id="{DE5FD633-F0DA-4CBF-8DAA-C11EE4EA592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211" y="6125839"/>
            <a:ext cx="2153920" cy="487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648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Bildobjekt 5" descr="En bild som visar inomhus, sitter, bord, glas&#10;&#10;Automatiskt genererad beskrivning">
            <a:extLst>
              <a:ext uri="{FF2B5EF4-FFF2-40B4-BE49-F238E27FC236}">
                <a16:creationId xmlns:a16="http://schemas.microsoft.com/office/drawing/2014/main" id="{528022DF-C4D8-49C8-ACAD-C68198CB7B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4" b="14514"/>
          <a:stretch/>
        </p:blipFill>
        <p:spPr>
          <a:xfrm>
            <a:off x="0" y="1282"/>
            <a:ext cx="12301667" cy="6856718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62401A25-E23C-4DDF-B004-16B244176259}"/>
              </a:ext>
            </a:extLst>
          </p:cNvPr>
          <p:cNvSpPr txBox="1"/>
          <p:nvPr/>
        </p:nvSpPr>
        <p:spPr>
          <a:xfrm rot="21293078">
            <a:off x="256333" y="261603"/>
            <a:ext cx="3130071" cy="2062103"/>
          </a:xfrm>
          <a:custGeom>
            <a:avLst/>
            <a:gdLst>
              <a:gd name="connsiteX0" fmla="*/ 0 w 3130071"/>
              <a:gd name="connsiteY0" fmla="*/ 0 h 2062103"/>
              <a:gd name="connsiteX1" fmla="*/ 584280 w 3130071"/>
              <a:gd name="connsiteY1" fmla="*/ 0 h 2062103"/>
              <a:gd name="connsiteX2" fmla="*/ 1012056 w 3130071"/>
              <a:gd name="connsiteY2" fmla="*/ 0 h 2062103"/>
              <a:gd name="connsiteX3" fmla="*/ 1471133 w 3130071"/>
              <a:gd name="connsiteY3" fmla="*/ 0 h 2062103"/>
              <a:gd name="connsiteX4" fmla="*/ 2024113 w 3130071"/>
              <a:gd name="connsiteY4" fmla="*/ 0 h 2062103"/>
              <a:gd name="connsiteX5" fmla="*/ 2545791 w 3130071"/>
              <a:gd name="connsiteY5" fmla="*/ 0 h 2062103"/>
              <a:gd name="connsiteX6" fmla="*/ 3130071 w 3130071"/>
              <a:gd name="connsiteY6" fmla="*/ 0 h 2062103"/>
              <a:gd name="connsiteX7" fmla="*/ 3130071 w 3130071"/>
              <a:gd name="connsiteY7" fmla="*/ 474284 h 2062103"/>
              <a:gd name="connsiteX8" fmla="*/ 3130071 w 3130071"/>
              <a:gd name="connsiteY8" fmla="*/ 1010430 h 2062103"/>
              <a:gd name="connsiteX9" fmla="*/ 3130071 w 3130071"/>
              <a:gd name="connsiteY9" fmla="*/ 1567198 h 2062103"/>
              <a:gd name="connsiteX10" fmla="*/ 3130071 w 3130071"/>
              <a:gd name="connsiteY10" fmla="*/ 2062103 h 2062103"/>
              <a:gd name="connsiteX11" fmla="*/ 2608393 w 3130071"/>
              <a:gd name="connsiteY11" fmla="*/ 2062103 h 2062103"/>
              <a:gd name="connsiteX12" fmla="*/ 2024113 w 3130071"/>
              <a:gd name="connsiteY12" fmla="*/ 2062103 h 2062103"/>
              <a:gd name="connsiteX13" fmla="*/ 1471133 w 3130071"/>
              <a:gd name="connsiteY13" fmla="*/ 2062103 h 2062103"/>
              <a:gd name="connsiteX14" fmla="*/ 949455 w 3130071"/>
              <a:gd name="connsiteY14" fmla="*/ 2062103 h 2062103"/>
              <a:gd name="connsiteX15" fmla="*/ 0 w 3130071"/>
              <a:gd name="connsiteY15" fmla="*/ 2062103 h 2062103"/>
              <a:gd name="connsiteX16" fmla="*/ 0 w 3130071"/>
              <a:gd name="connsiteY16" fmla="*/ 1505335 h 2062103"/>
              <a:gd name="connsiteX17" fmla="*/ 0 w 3130071"/>
              <a:gd name="connsiteY17" fmla="*/ 1051673 h 2062103"/>
              <a:gd name="connsiteX18" fmla="*/ 0 w 3130071"/>
              <a:gd name="connsiteY18" fmla="*/ 515526 h 2062103"/>
              <a:gd name="connsiteX19" fmla="*/ 0 w 3130071"/>
              <a:gd name="connsiteY19" fmla="*/ 0 h 206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30071" h="2062103" fill="none" extrusionOk="0">
                <a:moveTo>
                  <a:pt x="0" y="0"/>
                </a:moveTo>
                <a:cubicBezTo>
                  <a:pt x="126987" y="-43978"/>
                  <a:pt x="439635" y="40733"/>
                  <a:pt x="584280" y="0"/>
                </a:cubicBezTo>
                <a:cubicBezTo>
                  <a:pt x="728925" y="-40733"/>
                  <a:pt x="846269" y="30912"/>
                  <a:pt x="1012056" y="0"/>
                </a:cubicBezTo>
                <a:cubicBezTo>
                  <a:pt x="1177843" y="-30912"/>
                  <a:pt x="1288039" y="47026"/>
                  <a:pt x="1471133" y="0"/>
                </a:cubicBezTo>
                <a:cubicBezTo>
                  <a:pt x="1654227" y="-47026"/>
                  <a:pt x="1753538" y="37038"/>
                  <a:pt x="2024113" y="0"/>
                </a:cubicBezTo>
                <a:cubicBezTo>
                  <a:pt x="2294688" y="-37038"/>
                  <a:pt x="2289659" y="35689"/>
                  <a:pt x="2545791" y="0"/>
                </a:cubicBezTo>
                <a:cubicBezTo>
                  <a:pt x="2801923" y="-35689"/>
                  <a:pt x="2866027" y="62193"/>
                  <a:pt x="3130071" y="0"/>
                </a:cubicBezTo>
                <a:cubicBezTo>
                  <a:pt x="3175362" y="210339"/>
                  <a:pt x="3102647" y="374046"/>
                  <a:pt x="3130071" y="474284"/>
                </a:cubicBezTo>
                <a:cubicBezTo>
                  <a:pt x="3157495" y="574522"/>
                  <a:pt x="3093673" y="872774"/>
                  <a:pt x="3130071" y="1010430"/>
                </a:cubicBezTo>
                <a:cubicBezTo>
                  <a:pt x="3166469" y="1148086"/>
                  <a:pt x="3096522" y="1443902"/>
                  <a:pt x="3130071" y="1567198"/>
                </a:cubicBezTo>
                <a:cubicBezTo>
                  <a:pt x="3163620" y="1690494"/>
                  <a:pt x="3102265" y="1940889"/>
                  <a:pt x="3130071" y="2062103"/>
                </a:cubicBezTo>
                <a:cubicBezTo>
                  <a:pt x="2901599" y="2092249"/>
                  <a:pt x="2800922" y="2007841"/>
                  <a:pt x="2608393" y="2062103"/>
                </a:cubicBezTo>
                <a:cubicBezTo>
                  <a:pt x="2415864" y="2116365"/>
                  <a:pt x="2150439" y="2056811"/>
                  <a:pt x="2024113" y="2062103"/>
                </a:cubicBezTo>
                <a:cubicBezTo>
                  <a:pt x="1897787" y="2067395"/>
                  <a:pt x="1638946" y="2018484"/>
                  <a:pt x="1471133" y="2062103"/>
                </a:cubicBezTo>
                <a:cubicBezTo>
                  <a:pt x="1303320" y="2105722"/>
                  <a:pt x="1055589" y="2027940"/>
                  <a:pt x="949455" y="2062103"/>
                </a:cubicBezTo>
                <a:cubicBezTo>
                  <a:pt x="843321" y="2096266"/>
                  <a:pt x="332524" y="1976755"/>
                  <a:pt x="0" y="2062103"/>
                </a:cubicBezTo>
                <a:cubicBezTo>
                  <a:pt x="-20320" y="1841062"/>
                  <a:pt x="36727" y="1643768"/>
                  <a:pt x="0" y="1505335"/>
                </a:cubicBezTo>
                <a:cubicBezTo>
                  <a:pt x="-36727" y="1366902"/>
                  <a:pt x="42812" y="1210062"/>
                  <a:pt x="0" y="1051673"/>
                </a:cubicBezTo>
                <a:cubicBezTo>
                  <a:pt x="-42812" y="893284"/>
                  <a:pt x="11220" y="761800"/>
                  <a:pt x="0" y="515526"/>
                </a:cubicBezTo>
                <a:cubicBezTo>
                  <a:pt x="-11220" y="269252"/>
                  <a:pt x="28698" y="175930"/>
                  <a:pt x="0" y="0"/>
                </a:cubicBezTo>
                <a:close/>
              </a:path>
              <a:path w="3130071" h="2062103" stroke="0" extrusionOk="0">
                <a:moveTo>
                  <a:pt x="0" y="0"/>
                </a:moveTo>
                <a:cubicBezTo>
                  <a:pt x="246115" y="-51704"/>
                  <a:pt x="296608" y="10736"/>
                  <a:pt x="521679" y="0"/>
                </a:cubicBezTo>
                <a:cubicBezTo>
                  <a:pt x="746750" y="-10736"/>
                  <a:pt x="809332" y="34099"/>
                  <a:pt x="980756" y="0"/>
                </a:cubicBezTo>
                <a:cubicBezTo>
                  <a:pt x="1152180" y="-34099"/>
                  <a:pt x="1343219" y="52695"/>
                  <a:pt x="1439833" y="0"/>
                </a:cubicBezTo>
                <a:cubicBezTo>
                  <a:pt x="1536447" y="-52695"/>
                  <a:pt x="1752544" y="37732"/>
                  <a:pt x="1867609" y="0"/>
                </a:cubicBezTo>
                <a:cubicBezTo>
                  <a:pt x="1982674" y="-37732"/>
                  <a:pt x="2277468" y="59288"/>
                  <a:pt x="2451889" y="0"/>
                </a:cubicBezTo>
                <a:cubicBezTo>
                  <a:pt x="2626310" y="-59288"/>
                  <a:pt x="2984780" y="10435"/>
                  <a:pt x="3130071" y="0"/>
                </a:cubicBezTo>
                <a:cubicBezTo>
                  <a:pt x="3181713" y="100501"/>
                  <a:pt x="3084692" y="288405"/>
                  <a:pt x="3130071" y="474284"/>
                </a:cubicBezTo>
                <a:cubicBezTo>
                  <a:pt x="3175450" y="660163"/>
                  <a:pt x="3119352" y="828548"/>
                  <a:pt x="3130071" y="1010430"/>
                </a:cubicBezTo>
                <a:cubicBezTo>
                  <a:pt x="3140790" y="1192312"/>
                  <a:pt x="3094943" y="1318992"/>
                  <a:pt x="3130071" y="1464093"/>
                </a:cubicBezTo>
                <a:cubicBezTo>
                  <a:pt x="3165199" y="1609194"/>
                  <a:pt x="3129528" y="1804878"/>
                  <a:pt x="3130071" y="2062103"/>
                </a:cubicBezTo>
                <a:cubicBezTo>
                  <a:pt x="2922080" y="2116794"/>
                  <a:pt x="2748332" y="2013864"/>
                  <a:pt x="2639693" y="2062103"/>
                </a:cubicBezTo>
                <a:cubicBezTo>
                  <a:pt x="2531054" y="2110342"/>
                  <a:pt x="2398164" y="2060738"/>
                  <a:pt x="2180616" y="2062103"/>
                </a:cubicBezTo>
                <a:cubicBezTo>
                  <a:pt x="1963068" y="2063468"/>
                  <a:pt x="1751841" y="1992346"/>
                  <a:pt x="1596336" y="2062103"/>
                </a:cubicBezTo>
                <a:cubicBezTo>
                  <a:pt x="1440831" y="2131860"/>
                  <a:pt x="1310104" y="2051398"/>
                  <a:pt x="1043357" y="2062103"/>
                </a:cubicBezTo>
                <a:cubicBezTo>
                  <a:pt x="776610" y="2072808"/>
                  <a:pt x="720909" y="2044474"/>
                  <a:pt x="584280" y="2062103"/>
                </a:cubicBezTo>
                <a:cubicBezTo>
                  <a:pt x="447651" y="2079732"/>
                  <a:pt x="196377" y="2007865"/>
                  <a:pt x="0" y="2062103"/>
                </a:cubicBezTo>
                <a:cubicBezTo>
                  <a:pt x="-3289" y="1846314"/>
                  <a:pt x="32829" y="1767617"/>
                  <a:pt x="0" y="1567198"/>
                </a:cubicBezTo>
                <a:cubicBezTo>
                  <a:pt x="-32829" y="1366779"/>
                  <a:pt x="61483" y="1225107"/>
                  <a:pt x="0" y="1010430"/>
                </a:cubicBezTo>
                <a:cubicBezTo>
                  <a:pt x="-61483" y="795753"/>
                  <a:pt x="4404" y="759303"/>
                  <a:pt x="0" y="556768"/>
                </a:cubicBezTo>
                <a:cubicBezTo>
                  <a:pt x="-4404" y="354233"/>
                  <a:pt x="61786" y="117506"/>
                  <a:pt x="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82000"/>
            </a:schemeClr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90561558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here4u:s</a:t>
            </a:r>
          </a:p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Uppdragskalender</a:t>
            </a:r>
          </a:p>
          <a:p>
            <a:pPr algn="ctr"/>
            <a:endParaRPr lang="sv-SE" sz="2400" dirty="0">
              <a:latin typeface="Footlight MT Light" panose="0204060206030A020304" pitchFamily="18" charset="0"/>
              <a:cs typeface="Cavolini" panose="03000502040302020204" pitchFamily="66" charset="0"/>
            </a:endParaRPr>
          </a:p>
          <a:p>
            <a:pPr algn="ctr"/>
            <a:r>
              <a:rPr lang="sv-SE" sz="2400" dirty="0">
                <a:latin typeface="Footlight MT Light" panose="0204060206030A020304" pitchFamily="18" charset="0"/>
                <a:cs typeface="Cavolini" panose="03000502040302020204" pitchFamily="66" charset="0"/>
              </a:rPr>
              <a:t>Gör goda gärningar med oss varje dag!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6ED1887-3FEE-4517-99C9-12B568FC66D9}"/>
              </a:ext>
            </a:extLst>
          </p:cNvPr>
          <p:cNvSpPr txBox="1"/>
          <p:nvPr/>
        </p:nvSpPr>
        <p:spPr>
          <a:xfrm>
            <a:off x="1010906" y="2783033"/>
            <a:ext cx="6143653" cy="3231654"/>
          </a:xfrm>
          <a:custGeom>
            <a:avLst/>
            <a:gdLst>
              <a:gd name="connsiteX0" fmla="*/ 0 w 6143653"/>
              <a:gd name="connsiteY0" fmla="*/ 0 h 3231654"/>
              <a:gd name="connsiteX1" fmla="*/ 374204 w 6143653"/>
              <a:gd name="connsiteY1" fmla="*/ 0 h 3231654"/>
              <a:gd name="connsiteX2" fmla="*/ 809845 w 6143653"/>
              <a:gd name="connsiteY2" fmla="*/ 0 h 3231654"/>
              <a:gd name="connsiteX3" fmla="*/ 1429796 w 6143653"/>
              <a:gd name="connsiteY3" fmla="*/ 0 h 3231654"/>
              <a:gd name="connsiteX4" fmla="*/ 1865436 w 6143653"/>
              <a:gd name="connsiteY4" fmla="*/ 0 h 3231654"/>
              <a:gd name="connsiteX5" fmla="*/ 2301077 w 6143653"/>
              <a:gd name="connsiteY5" fmla="*/ 0 h 3231654"/>
              <a:gd name="connsiteX6" fmla="*/ 2982464 w 6143653"/>
              <a:gd name="connsiteY6" fmla="*/ 0 h 3231654"/>
              <a:gd name="connsiteX7" fmla="*/ 3418105 w 6143653"/>
              <a:gd name="connsiteY7" fmla="*/ 0 h 3231654"/>
              <a:gd name="connsiteX8" fmla="*/ 4038056 w 6143653"/>
              <a:gd name="connsiteY8" fmla="*/ 0 h 3231654"/>
              <a:gd name="connsiteX9" fmla="*/ 4473696 w 6143653"/>
              <a:gd name="connsiteY9" fmla="*/ 0 h 3231654"/>
              <a:gd name="connsiteX10" fmla="*/ 4909337 w 6143653"/>
              <a:gd name="connsiteY10" fmla="*/ 0 h 3231654"/>
              <a:gd name="connsiteX11" fmla="*/ 5344978 w 6143653"/>
              <a:gd name="connsiteY11" fmla="*/ 0 h 3231654"/>
              <a:gd name="connsiteX12" fmla="*/ 6143653 w 6143653"/>
              <a:gd name="connsiteY12" fmla="*/ 0 h 3231654"/>
              <a:gd name="connsiteX13" fmla="*/ 6143653 w 6143653"/>
              <a:gd name="connsiteY13" fmla="*/ 603242 h 3231654"/>
              <a:gd name="connsiteX14" fmla="*/ 6143653 w 6143653"/>
              <a:gd name="connsiteY14" fmla="*/ 1077218 h 3231654"/>
              <a:gd name="connsiteX15" fmla="*/ 6143653 w 6143653"/>
              <a:gd name="connsiteY15" fmla="*/ 1551194 h 3231654"/>
              <a:gd name="connsiteX16" fmla="*/ 6143653 w 6143653"/>
              <a:gd name="connsiteY16" fmla="*/ 2154436 h 3231654"/>
              <a:gd name="connsiteX17" fmla="*/ 6143653 w 6143653"/>
              <a:gd name="connsiteY17" fmla="*/ 2596095 h 3231654"/>
              <a:gd name="connsiteX18" fmla="*/ 6143653 w 6143653"/>
              <a:gd name="connsiteY18" fmla="*/ 3231654 h 3231654"/>
              <a:gd name="connsiteX19" fmla="*/ 5585139 w 6143653"/>
              <a:gd name="connsiteY19" fmla="*/ 3231654 h 3231654"/>
              <a:gd name="connsiteX20" fmla="*/ 5026625 w 6143653"/>
              <a:gd name="connsiteY20" fmla="*/ 3231654 h 3231654"/>
              <a:gd name="connsiteX21" fmla="*/ 4345238 w 6143653"/>
              <a:gd name="connsiteY21" fmla="*/ 3231654 h 3231654"/>
              <a:gd name="connsiteX22" fmla="*/ 3909597 w 6143653"/>
              <a:gd name="connsiteY22" fmla="*/ 3231654 h 3231654"/>
              <a:gd name="connsiteX23" fmla="*/ 3412520 w 6143653"/>
              <a:gd name="connsiteY23" fmla="*/ 3231654 h 3231654"/>
              <a:gd name="connsiteX24" fmla="*/ 2792570 w 6143653"/>
              <a:gd name="connsiteY24" fmla="*/ 3231654 h 3231654"/>
              <a:gd name="connsiteX25" fmla="*/ 2111183 w 6143653"/>
              <a:gd name="connsiteY25" fmla="*/ 3231654 h 3231654"/>
              <a:gd name="connsiteX26" fmla="*/ 1491232 w 6143653"/>
              <a:gd name="connsiteY26" fmla="*/ 3231654 h 3231654"/>
              <a:gd name="connsiteX27" fmla="*/ 871282 w 6143653"/>
              <a:gd name="connsiteY27" fmla="*/ 3231654 h 3231654"/>
              <a:gd name="connsiteX28" fmla="*/ 497077 w 6143653"/>
              <a:gd name="connsiteY28" fmla="*/ 3231654 h 3231654"/>
              <a:gd name="connsiteX29" fmla="*/ 0 w 6143653"/>
              <a:gd name="connsiteY29" fmla="*/ 3231654 h 3231654"/>
              <a:gd name="connsiteX30" fmla="*/ 0 w 6143653"/>
              <a:gd name="connsiteY30" fmla="*/ 2757678 h 3231654"/>
              <a:gd name="connsiteX31" fmla="*/ 0 w 6143653"/>
              <a:gd name="connsiteY31" fmla="*/ 2219069 h 3231654"/>
              <a:gd name="connsiteX32" fmla="*/ 0 w 6143653"/>
              <a:gd name="connsiteY32" fmla="*/ 1680460 h 3231654"/>
              <a:gd name="connsiteX33" fmla="*/ 0 w 6143653"/>
              <a:gd name="connsiteY33" fmla="*/ 1206484 h 3231654"/>
              <a:gd name="connsiteX34" fmla="*/ 0 w 6143653"/>
              <a:gd name="connsiteY34" fmla="*/ 764825 h 3231654"/>
              <a:gd name="connsiteX35" fmla="*/ 0 w 6143653"/>
              <a:gd name="connsiteY35" fmla="*/ 0 h 3231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143653" h="3231654" fill="none" extrusionOk="0">
                <a:moveTo>
                  <a:pt x="0" y="0"/>
                </a:moveTo>
                <a:cubicBezTo>
                  <a:pt x="174362" y="-5727"/>
                  <a:pt x="216698" y="9655"/>
                  <a:pt x="374204" y="0"/>
                </a:cubicBezTo>
                <a:cubicBezTo>
                  <a:pt x="531710" y="-9655"/>
                  <a:pt x="680975" y="9173"/>
                  <a:pt x="809845" y="0"/>
                </a:cubicBezTo>
                <a:cubicBezTo>
                  <a:pt x="938715" y="-9173"/>
                  <a:pt x="1299469" y="32500"/>
                  <a:pt x="1429796" y="0"/>
                </a:cubicBezTo>
                <a:cubicBezTo>
                  <a:pt x="1560123" y="-32500"/>
                  <a:pt x="1664291" y="49675"/>
                  <a:pt x="1865436" y="0"/>
                </a:cubicBezTo>
                <a:cubicBezTo>
                  <a:pt x="2066581" y="-49675"/>
                  <a:pt x="2116607" y="38621"/>
                  <a:pt x="2301077" y="0"/>
                </a:cubicBezTo>
                <a:cubicBezTo>
                  <a:pt x="2485547" y="-38621"/>
                  <a:pt x="2690110" y="40946"/>
                  <a:pt x="2982464" y="0"/>
                </a:cubicBezTo>
                <a:cubicBezTo>
                  <a:pt x="3274818" y="-40946"/>
                  <a:pt x="3311937" y="20001"/>
                  <a:pt x="3418105" y="0"/>
                </a:cubicBezTo>
                <a:cubicBezTo>
                  <a:pt x="3524273" y="-20001"/>
                  <a:pt x="3881215" y="26491"/>
                  <a:pt x="4038056" y="0"/>
                </a:cubicBezTo>
                <a:cubicBezTo>
                  <a:pt x="4194897" y="-26491"/>
                  <a:pt x="4309524" y="7470"/>
                  <a:pt x="4473696" y="0"/>
                </a:cubicBezTo>
                <a:cubicBezTo>
                  <a:pt x="4637868" y="-7470"/>
                  <a:pt x="4799500" y="4208"/>
                  <a:pt x="4909337" y="0"/>
                </a:cubicBezTo>
                <a:cubicBezTo>
                  <a:pt x="5019174" y="-4208"/>
                  <a:pt x="5133159" y="5950"/>
                  <a:pt x="5344978" y="0"/>
                </a:cubicBezTo>
                <a:cubicBezTo>
                  <a:pt x="5556797" y="-5950"/>
                  <a:pt x="5861068" y="40468"/>
                  <a:pt x="6143653" y="0"/>
                </a:cubicBezTo>
                <a:cubicBezTo>
                  <a:pt x="6212535" y="282357"/>
                  <a:pt x="6100474" y="477666"/>
                  <a:pt x="6143653" y="603242"/>
                </a:cubicBezTo>
                <a:cubicBezTo>
                  <a:pt x="6186832" y="728818"/>
                  <a:pt x="6139587" y="906674"/>
                  <a:pt x="6143653" y="1077218"/>
                </a:cubicBezTo>
                <a:cubicBezTo>
                  <a:pt x="6147719" y="1247762"/>
                  <a:pt x="6089785" y="1451985"/>
                  <a:pt x="6143653" y="1551194"/>
                </a:cubicBezTo>
                <a:cubicBezTo>
                  <a:pt x="6197521" y="1650403"/>
                  <a:pt x="6079583" y="1995150"/>
                  <a:pt x="6143653" y="2154436"/>
                </a:cubicBezTo>
                <a:cubicBezTo>
                  <a:pt x="6207723" y="2313722"/>
                  <a:pt x="6128852" y="2491609"/>
                  <a:pt x="6143653" y="2596095"/>
                </a:cubicBezTo>
                <a:cubicBezTo>
                  <a:pt x="6158454" y="2700581"/>
                  <a:pt x="6088653" y="3063753"/>
                  <a:pt x="6143653" y="3231654"/>
                </a:cubicBezTo>
                <a:cubicBezTo>
                  <a:pt x="5969972" y="3289020"/>
                  <a:pt x="5763697" y="3213475"/>
                  <a:pt x="5585139" y="3231654"/>
                </a:cubicBezTo>
                <a:cubicBezTo>
                  <a:pt x="5406581" y="3249833"/>
                  <a:pt x="5243924" y="3199484"/>
                  <a:pt x="5026625" y="3231654"/>
                </a:cubicBezTo>
                <a:cubicBezTo>
                  <a:pt x="4809326" y="3263824"/>
                  <a:pt x="4548758" y="3225817"/>
                  <a:pt x="4345238" y="3231654"/>
                </a:cubicBezTo>
                <a:cubicBezTo>
                  <a:pt x="4141718" y="3237491"/>
                  <a:pt x="4106284" y="3184500"/>
                  <a:pt x="3909597" y="3231654"/>
                </a:cubicBezTo>
                <a:cubicBezTo>
                  <a:pt x="3712910" y="3278808"/>
                  <a:pt x="3593130" y="3218188"/>
                  <a:pt x="3412520" y="3231654"/>
                </a:cubicBezTo>
                <a:cubicBezTo>
                  <a:pt x="3231910" y="3245120"/>
                  <a:pt x="3004384" y="3190851"/>
                  <a:pt x="2792570" y="3231654"/>
                </a:cubicBezTo>
                <a:cubicBezTo>
                  <a:pt x="2580756" y="3272457"/>
                  <a:pt x="2435750" y="3182742"/>
                  <a:pt x="2111183" y="3231654"/>
                </a:cubicBezTo>
                <a:cubicBezTo>
                  <a:pt x="1786616" y="3280566"/>
                  <a:pt x="1641674" y="3193322"/>
                  <a:pt x="1491232" y="3231654"/>
                </a:cubicBezTo>
                <a:cubicBezTo>
                  <a:pt x="1340790" y="3269986"/>
                  <a:pt x="1014128" y="3189908"/>
                  <a:pt x="871282" y="3231654"/>
                </a:cubicBezTo>
                <a:cubicBezTo>
                  <a:pt x="728436" y="3273400"/>
                  <a:pt x="626177" y="3197350"/>
                  <a:pt x="497077" y="3231654"/>
                </a:cubicBezTo>
                <a:cubicBezTo>
                  <a:pt x="367978" y="3265958"/>
                  <a:pt x="198229" y="3225787"/>
                  <a:pt x="0" y="3231654"/>
                </a:cubicBezTo>
                <a:cubicBezTo>
                  <a:pt x="-16986" y="3120170"/>
                  <a:pt x="44161" y="2914014"/>
                  <a:pt x="0" y="2757678"/>
                </a:cubicBezTo>
                <a:cubicBezTo>
                  <a:pt x="-44161" y="2601342"/>
                  <a:pt x="53579" y="2461815"/>
                  <a:pt x="0" y="2219069"/>
                </a:cubicBezTo>
                <a:cubicBezTo>
                  <a:pt x="-53579" y="1976323"/>
                  <a:pt x="44723" y="1841576"/>
                  <a:pt x="0" y="1680460"/>
                </a:cubicBezTo>
                <a:cubicBezTo>
                  <a:pt x="-44723" y="1519344"/>
                  <a:pt x="40987" y="1318174"/>
                  <a:pt x="0" y="1206484"/>
                </a:cubicBezTo>
                <a:cubicBezTo>
                  <a:pt x="-40987" y="1094794"/>
                  <a:pt x="10117" y="864044"/>
                  <a:pt x="0" y="764825"/>
                </a:cubicBezTo>
                <a:cubicBezTo>
                  <a:pt x="-10117" y="665606"/>
                  <a:pt x="74031" y="310724"/>
                  <a:pt x="0" y="0"/>
                </a:cubicBezTo>
                <a:close/>
              </a:path>
              <a:path w="6143653" h="3231654" stroke="0" extrusionOk="0">
                <a:moveTo>
                  <a:pt x="0" y="0"/>
                </a:moveTo>
                <a:cubicBezTo>
                  <a:pt x="180202" y="-216"/>
                  <a:pt x="423542" y="7981"/>
                  <a:pt x="558514" y="0"/>
                </a:cubicBezTo>
                <a:cubicBezTo>
                  <a:pt x="693486" y="-7981"/>
                  <a:pt x="916628" y="51145"/>
                  <a:pt x="1055591" y="0"/>
                </a:cubicBezTo>
                <a:cubicBezTo>
                  <a:pt x="1194554" y="-51145"/>
                  <a:pt x="1521432" y="19623"/>
                  <a:pt x="1736978" y="0"/>
                </a:cubicBezTo>
                <a:cubicBezTo>
                  <a:pt x="1952524" y="-19623"/>
                  <a:pt x="2026990" y="51565"/>
                  <a:pt x="2295492" y="0"/>
                </a:cubicBezTo>
                <a:cubicBezTo>
                  <a:pt x="2563994" y="-51565"/>
                  <a:pt x="2545170" y="42327"/>
                  <a:pt x="2792570" y="0"/>
                </a:cubicBezTo>
                <a:cubicBezTo>
                  <a:pt x="3039970" y="-42327"/>
                  <a:pt x="3199117" y="7843"/>
                  <a:pt x="3351083" y="0"/>
                </a:cubicBezTo>
                <a:cubicBezTo>
                  <a:pt x="3503049" y="-7843"/>
                  <a:pt x="3862008" y="7450"/>
                  <a:pt x="4032470" y="0"/>
                </a:cubicBezTo>
                <a:cubicBezTo>
                  <a:pt x="4202932" y="-7450"/>
                  <a:pt x="4346128" y="45786"/>
                  <a:pt x="4529548" y="0"/>
                </a:cubicBezTo>
                <a:cubicBezTo>
                  <a:pt x="4712968" y="-45786"/>
                  <a:pt x="5005125" y="76523"/>
                  <a:pt x="5210935" y="0"/>
                </a:cubicBezTo>
                <a:cubicBezTo>
                  <a:pt x="5416745" y="-76523"/>
                  <a:pt x="5885896" y="95363"/>
                  <a:pt x="6143653" y="0"/>
                </a:cubicBezTo>
                <a:cubicBezTo>
                  <a:pt x="6185182" y="121216"/>
                  <a:pt x="6127357" y="278923"/>
                  <a:pt x="6143653" y="441659"/>
                </a:cubicBezTo>
                <a:cubicBezTo>
                  <a:pt x="6159949" y="604395"/>
                  <a:pt x="6097815" y="664097"/>
                  <a:pt x="6143653" y="883319"/>
                </a:cubicBezTo>
                <a:cubicBezTo>
                  <a:pt x="6189491" y="1102541"/>
                  <a:pt x="6108194" y="1138283"/>
                  <a:pt x="6143653" y="1324978"/>
                </a:cubicBezTo>
                <a:cubicBezTo>
                  <a:pt x="6179112" y="1511673"/>
                  <a:pt x="6088438" y="1744535"/>
                  <a:pt x="6143653" y="1895904"/>
                </a:cubicBezTo>
                <a:cubicBezTo>
                  <a:pt x="6198868" y="2047273"/>
                  <a:pt x="6088140" y="2196202"/>
                  <a:pt x="6143653" y="2369880"/>
                </a:cubicBezTo>
                <a:cubicBezTo>
                  <a:pt x="6199166" y="2543558"/>
                  <a:pt x="6143014" y="2806865"/>
                  <a:pt x="6143653" y="3231654"/>
                </a:cubicBezTo>
                <a:cubicBezTo>
                  <a:pt x="6034905" y="3265438"/>
                  <a:pt x="5823576" y="3199325"/>
                  <a:pt x="5646576" y="3231654"/>
                </a:cubicBezTo>
                <a:cubicBezTo>
                  <a:pt x="5469576" y="3263983"/>
                  <a:pt x="5293101" y="3203367"/>
                  <a:pt x="5149498" y="3231654"/>
                </a:cubicBezTo>
                <a:cubicBezTo>
                  <a:pt x="5005895" y="3259941"/>
                  <a:pt x="4684441" y="3186177"/>
                  <a:pt x="4529548" y="3231654"/>
                </a:cubicBezTo>
                <a:cubicBezTo>
                  <a:pt x="4374655" y="3277131"/>
                  <a:pt x="4148285" y="3189377"/>
                  <a:pt x="3909597" y="3231654"/>
                </a:cubicBezTo>
                <a:cubicBezTo>
                  <a:pt x="3670909" y="3273931"/>
                  <a:pt x="3523154" y="3222127"/>
                  <a:pt x="3289647" y="3231654"/>
                </a:cubicBezTo>
                <a:cubicBezTo>
                  <a:pt x="3056140" y="3241181"/>
                  <a:pt x="2941249" y="3165786"/>
                  <a:pt x="2731133" y="3231654"/>
                </a:cubicBezTo>
                <a:cubicBezTo>
                  <a:pt x="2521017" y="3297522"/>
                  <a:pt x="2353599" y="3175068"/>
                  <a:pt x="2234056" y="3231654"/>
                </a:cubicBezTo>
                <a:cubicBezTo>
                  <a:pt x="2114513" y="3288240"/>
                  <a:pt x="1926297" y="3192184"/>
                  <a:pt x="1736978" y="3231654"/>
                </a:cubicBezTo>
                <a:cubicBezTo>
                  <a:pt x="1547659" y="3271124"/>
                  <a:pt x="1267040" y="3224569"/>
                  <a:pt x="1117028" y="3231654"/>
                </a:cubicBezTo>
                <a:cubicBezTo>
                  <a:pt x="967016" y="3238739"/>
                  <a:pt x="378074" y="3156184"/>
                  <a:pt x="0" y="3231654"/>
                </a:cubicBezTo>
                <a:cubicBezTo>
                  <a:pt x="-11037" y="3076210"/>
                  <a:pt x="51337" y="2954521"/>
                  <a:pt x="0" y="2789995"/>
                </a:cubicBezTo>
                <a:cubicBezTo>
                  <a:pt x="-51337" y="2625469"/>
                  <a:pt x="6034" y="2514602"/>
                  <a:pt x="0" y="2348335"/>
                </a:cubicBezTo>
                <a:cubicBezTo>
                  <a:pt x="-6034" y="2182068"/>
                  <a:pt x="26538" y="2045010"/>
                  <a:pt x="0" y="1809726"/>
                </a:cubicBezTo>
                <a:cubicBezTo>
                  <a:pt x="-26538" y="1574442"/>
                  <a:pt x="42672" y="1398381"/>
                  <a:pt x="0" y="1206484"/>
                </a:cubicBezTo>
                <a:cubicBezTo>
                  <a:pt x="-42672" y="1014587"/>
                  <a:pt x="18562" y="884717"/>
                  <a:pt x="0" y="603242"/>
                </a:cubicBezTo>
                <a:cubicBezTo>
                  <a:pt x="-18562" y="321767"/>
                  <a:pt x="24543" y="233112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rgbClr val="FF5050">
                  <a:tint val="66000"/>
                  <a:satMod val="160000"/>
                  <a:alpha val="69000"/>
                </a:srgbClr>
              </a:gs>
              <a:gs pos="45000">
                <a:srgbClr val="FF5050">
                  <a:tint val="44500"/>
                  <a:satMod val="160000"/>
                  <a:alpha val="86000"/>
                </a:srgbClr>
              </a:gs>
              <a:gs pos="100000">
                <a:srgbClr val="FF5050">
                  <a:tint val="23500"/>
                  <a:satMod val="160000"/>
                  <a:alpha val="75000"/>
                </a:srgbClr>
              </a:gs>
            </a:gsLst>
            <a:lin ang="5400000" scaled="1"/>
            <a:tileRect/>
          </a:gradFill>
          <a:ln>
            <a:solidFill>
              <a:srgbClr val="000000">
                <a:alpha val="81176"/>
              </a:srgbClr>
            </a:solidFill>
            <a:extLst>
              <a:ext uri="{C807C97D-BFC1-408E-A445-0C87EB9F89A2}">
                <ask:lineSketchStyleProps xmlns:ask="http://schemas.microsoft.com/office/drawing/2018/sketchyshapes" sd="74044843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6000" dirty="0">
                <a:latin typeface="Footlight MT Light" panose="0204060206030A020304" pitchFamily="18" charset="0"/>
              </a:rPr>
              <a:t>19 december</a:t>
            </a:r>
          </a:p>
          <a:p>
            <a:pPr algn="ctr"/>
            <a:endParaRPr lang="sv-SE" sz="3600" dirty="0">
              <a:latin typeface="Footlight MT Light" panose="0204060206030A020304" pitchFamily="18" charset="0"/>
            </a:endParaRPr>
          </a:p>
          <a:p>
            <a:pPr algn="ctr"/>
            <a:r>
              <a:rPr lang="sv-SE" sz="3600" dirty="0">
                <a:latin typeface="Footlight MT Light" panose="0204060206030A020304" pitchFamily="18" charset="0"/>
              </a:rPr>
              <a:t>Uppdrag:</a:t>
            </a:r>
          </a:p>
          <a:p>
            <a:pPr algn="ctr"/>
            <a:r>
              <a:rPr lang="sv-SE" sz="3600" b="1" dirty="0">
                <a:latin typeface="Footlight MT Light" panose="0204060206030A020304" pitchFamily="18" charset="0"/>
              </a:rPr>
              <a:t>Sprid goda nyheter!</a:t>
            </a:r>
          </a:p>
          <a:p>
            <a:pPr algn="ctr"/>
            <a:endParaRPr lang="sv-SE" sz="3600" b="1" dirty="0">
              <a:latin typeface="Footlight MT Light" panose="0204060206030A020304" pitchFamily="18" charset="0"/>
            </a:endParaRPr>
          </a:p>
        </p:txBody>
      </p:sp>
      <p:pic>
        <p:nvPicPr>
          <p:cNvPr id="15" name="Bildobjekt 14" descr="here4u">
            <a:extLst>
              <a:ext uri="{FF2B5EF4-FFF2-40B4-BE49-F238E27FC236}">
                <a16:creationId xmlns:a16="http://schemas.microsoft.com/office/drawing/2014/main" id="{DE5FD633-F0DA-4CBF-8DAA-C11EE4EA592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211" y="6125839"/>
            <a:ext cx="2153920" cy="487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3975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Bildobjekt 5" descr="En bild som visar inomhus, sitter, bord, glas&#10;&#10;Automatiskt genererad beskrivning">
            <a:extLst>
              <a:ext uri="{FF2B5EF4-FFF2-40B4-BE49-F238E27FC236}">
                <a16:creationId xmlns:a16="http://schemas.microsoft.com/office/drawing/2014/main" id="{528022DF-C4D8-49C8-ACAD-C68198CB7B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4" b="14514"/>
          <a:stretch/>
        </p:blipFill>
        <p:spPr>
          <a:xfrm>
            <a:off x="-111192" y="0"/>
            <a:ext cx="12301667" cy="6856718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62401A25-E23C-4DDF-B004-16B244176259}"/>
              </a:ext>
            </a:extLst>
          </p:cNvPr>
          <p:cNvSpPr txBox="1"/>
          <p:nvPr/>
        </p:nvSpPr>
        <p:spPr>
          <a:xfrm rot="21293078">
            <a:off x="330473" y="506017"/>
            <a:ext cx="3130071" cy="2062103"/>
          </a:xfrm>
          <a:custGeom>
            <a:avLst/>
            <a:gdLst>
              <a:gd name="connsiteX0" fmla="*/ 0 w 3130071"/>
              <a:gd name="connsiteY0" fmla="*/ 0 h 2062103"/>
              <a:gd name="connsiteX1" fmla="*/ 584280 w 3130071"/>
              <a:gd name="connsiteY1" fmla="*/ 0 h 2062103"/>
              <a:gd name="connsiteX2" fmla="*/ 1012056 w 3130071"/>
              <a:gd name="connsiteY2" fmla="*/ 0 h 2062103"/>
              <a:gd name="connsiteX3" fmla="*/ 1471133 w 3130071"/>
              <a:gd name="connsiteY3" fmla="*/ 0 h 2062103"/>
              <a:gd name="connsiteX4" fmla="*/ 2024113 w 3130071"/>
              <a:gd name="connsiteY4" fmla="*/ 0 h 2062103"/>
              <a:gd name="connsiteX5" fmla="*/ 2545791 w 3130071"/>
              <a:gd name="connsiteY5" fmla="*/ 0 h 2062103"/>
              <a:gd name="connsiteX6" fmla="*/ 3130071 w 3130071"/>
              <a:gd name="connsiteY6" fmla="*/ 0 h 2062103"/>
              <a:gd name="connsiteX7" fmla="*/ 3130071 w 3130071"/>
              <a:gd name="connsiteY7" fmla="*/ 474284 h 2062103"/>
              <a:gd name="connsiteX8" fmla="*/ 3130071 w 3130071"/>
              <a:gd name="connsiteY8" fmla="*/ 1010430 h 2062103"/>
              <a:gd name="connsiteX9" fmla="*/ 3130071 w 3130071"/>
              <a:gd name="connsiteY9" fmla="*/ 1567198 h 2062103"/>
              <a:gd name="connsiteX10" fmla="*/ 3130071 w 3130071"/>
              <a:gd name="connsiteY10" fmla="*/ 2062103 h 2062103"/>
              <a:gd name="connsiteX11" fmla="*/ 2608393 w 3130071"/>
              <a:gd name="connsiteY11" fmla="*/ 2062103 h 2062103"/>
              <a:gd name="connsiteX12" fmla="*/ 2024113 w 3130071"/>
              <a:gd name="connsiteY12" fmla="*/ 2062103 h 2062103"/>
              <a:gd name="connsiteX13" fmla="*/ 1471133 w 3130071"/>
              <a:gd name="connsiteY13" fmla="*/ 2062103 h 2062103"/>
              <a:gd name="connsiteX14" fmla="*/ 949455 w 3130071"/>
              <a:gd name="connsiteY14" fmla="*/ 2062103 h 2062103"/>
              <a:gd name="connsiteX15" fmla="*/ 0 w 3130071"/>
              <a:gd name="connsiteY15" fmla="*/ 2062103 h 2062103"/>
              <a:gd name="connsiteX16" fmla="*/ 0 w 3130071"/>
              <a:gd name="connsiteY16" fmla="*/ 1505335 h 2062103"/>
              <a:gd name="connsiteX17" fmla="*/ 0 w 3130071"/>
              <a:gd name="connsiteY17" fmla="*/ 1051673 h 2062103"/>
              <a:gd name="connsiteX18" fmla="*/ 0 w 3130071"/>
              <a:gd name="connsiteY18" fmla="*/ 515526 h 2062103"/>
              <a:gd name="connsiteX19" fmla="*/ 0 w 3130071"/>
              <a:gd name="connsiteY19" fmla="*/ 0 h 206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30071" h="2062103" fill="none" extrusionOk="0">
                <a:moveTo>
                  <a:pt x="0" y="0"/>
                </a:moveTo>
                <a:cubicBezTo>
                  <a:pt x="126987" y="-43978"/>
                  <a:pt x="439635" y="40733"/>
                  <a:pt x="584280" y="0"/>
                </a:cubicBezTo>
                <a:cubicBezTo>
                  <a:pt x="728925" y="-40733"/>
                  <a:pt x="846269" y="30912"/>
                  <a:pt x="1012056" y="0"/>
                </a:cubicBezTo>
                <a:cubicBezTo>
                  <a:pt x="1177843" y="-30912"/>
                  <a:pt x="1288039" y="47026"/>
                  <a:pt x="1471133" y="0"/>
                </a:cubicBezTo>
                <a:cubicBezTo>
                  <a:pt x="1654227" y="-47026"/>
                  <a:pt x="1753538" y="37038"/>
                  <a:pt x="2024113" y="0"/>
                </a:cubicBezTo>
                <a:cubicBezTo>
                  <a:pt x="2294688" y="-37038"/>
                  <a:pt x="2289659" y="35689"/>
                  <a:pt x="2545791" y="0"/>
                </a:cubicBezTo>
                <a:cubicBezTo>
                  <a:pt x="2801923" y="-35689"/>
                  <a:pt x="2866027" y="62193"/>
                  <a:pt x="3130071" y="0"/>
                </a:cubicBezTo>
                <a:cubicBezTo>
                  <a:pt x="3175362" y="210339"/>
                  <a:pt x="3102647" y="374046"/>
                  <a:pt x="3130071" y="474284"/>
                </a:cubicBezTo>
                <a:cubicBezTo>
                  <a:pt x="3157495" y="574522"/>
                  <a:pt x="3093673" y="872774"/>
                  <a:pt x="3130071" y="1010430"/>
                </a:cubicBezTo>
                <a:cubicBezTo>
                  <a:pt x="3166469" y="1148086"/>
                  <a:pt x="3096522" y="1443902"/>
                  <a:pt x="3130071" y="1567198"/>
                </a:cubicBezTo>
                <a:cubicBezTo>
                  <a:pt x="3163620" y="1690494"/>
                  <a:pt x="3102265" y="1940889"/>
                  <a:pt x="3130071" y="2062103"/>
                </a:cubicBezTo>
                <a:cubicBezTo>
                  <a:pt x="2901599" y="2092249"/>
                  <a:pt x="2800922" y="2007841"/>
                  <a:pt x="2608393" y="2062103"/>
                </a:cubicBezTo>
                <a:cubicBezTo>
                  <a:pt x="2415864" y="2116365"/>
                  <a:pt x="2150439" y="2056811"/>
                  <a:pt x="2024113" y="2062103"/>
                </a:cubicBezTo>
                <a:cubicBezTo>
                  <a:pt x="1897787" y="2067395"/>
                  <a:pt x="1638946" y="2018484"/>
                  <a:pt x="1471133" y="2062103"/>
                </a:cubicBezTo>
                <a:cubicBezTo>
                  <a:pt x="1303320" y="2105722"/>
                  <a:pt x="1055589" y="2027940"/>
                  <a:pt x="949455" y="2062103"/>
                </a:cubicBezTo>
                <a:cubicBezTo>
                  <a:pt x="843321" y="2096266"/>
                  <a:pt x="332524" y="1976755"/>
                  <a:pt x="0" y="2062103"/>
                </a:cubicBezTo>
                <a:cubicBezTo>
                  <a:pt x="-20320" y="1841062"/>
                  <a:pt x="36727" y="1643768"/>
                  <a:pt x="0" y="1505335"/>
                </a:cubicBezTo>
                <a:cubicBezTo>
                  <a:pt x="-36727" y="1366902"/>
                  <a:pt x="42812" y="1210062"/>
                  <a:pt x="0" y="1051673"/>
                </a:cubicBezTo>
                <a:cubicBezTo>
                  <a:pt x="-42812" y="893284"/>
                  <a:pt x="11220" y="761800"/>
                  <a:pt x="0" y="515526"/>
                </a:cubicBezTo>
                <a:cubicBezTo>
                  <a:pt x="-11220" y="269252"/>
                  <a:pt x="28698" y="175930"/>
                  <a:pt x="0" y="0"/>
                </a:cubicBezTo>
                <a:close/>
              </a:path>
              <a:path w="3130071" h="2062103" stroke="0" extrusionOk="0">
                <a:moveTo>
                  <a:pt x="0" y="0"/>
                </a:moveTo>
                <a:cubicBezTo>
                  <a:pt x="246115" y="-51704"/>
                  <a:pt x="296608" y="10736"/>
                  <a:pt x="521679" y="0"/>
                </a:cubicBezTo>
                <a:cubicBezTo>
                  <a:pt x="746750" y="-10736"/>
                  <a:pt x="809332" y="34099"/>
                  <a:pt x="980756" y="0"/>
                </a:cubicBezTo>
                <a:cubicBezTo>
                  <a:pt x="1152180" y="-34099"/>
                  <a:pt x="1343219" y="52695"/>
                  <a:pt x="1439833" y="0"/>
                </a:cubicBezTo>
                <a:cubicBezTo>
                  <a:pt x="1536447" y="-52695"/>
                  <a:pt x="1752544" y="37732"/>
                  <a:pt x="1867609" y="0"/>
                </a:cubicBezTo>
                <a:cubicBezTo>
                  <a:pt x="1982674" y="-37732"/>
                  <a:pt x="2277468" y="59288"/>
                  <a:pt x="2451889" y="0"/>
                </a:cubicBezTo>
                <a:cubicBezTo>
                  <a:pt x="2626310" y="-59288"/>
                  <a:pt x="2984780" y="10435"/>
                  <a:pt x="3130071" y="0"/>
                </a:cubicBezTo>
                <a:cubicBezTo>
                  <a:pt x="3181713" y="100501"/>
                  <a:pt x="3084692" y="288405"/>
                  <a:pt x="3130071" y="474284"/>
                </a:cubicBezTo>
                <a:cubicBezTo>
                  <a:pt x="3175450" y="660163"/>
                  <a:pt x="3119352" y="828548"/>
                  <a:pt x="3130071" y="1010430"/>
                </a:cubicBezTo>
                <a:cubicBezTo>
                  <a:pt x="3140790" y="1192312"/>
                  <a:pt x="3094943" y="1318992"/>
                  <a:pt x="3130071" y="1464093"/>
                </a:cubicBezTo>
                <a:cubicBezTo>
                  <a:pt x="3165199" y="1609194"/>
                  <a:pt x="3129528" y="1804878"/>
                  <a:pt x="3130071" y="2062103"/>
                </a:cubicBezTo>
                <a:cubicBezTo>
                  <a:pt x="2922080" y="2116794"/>
                  <a:pt x="2748332" y="2013864"/>
                  <a:pt x="2639693" y="2062103"/>
                </a:cubicBezTo>
                <a:cubicBezTo>
                  <a:pt x="2531054" y="2110342"/>
                  <a:pt x="2398164" y="2060738"/>
                  <a:pt x="2180616" y="2062103"/>
                </a:cubicBezTo>
                <a:cubicBezTo>
                  <a:pt x="1963068" y="2063468"/>
                  <a:pt x="1751841" y="1992346"/>
                  <a:pt x="1596336" y="2062103"/>
                </a:cubicBezTo>
                <a:cubicBezTo>
                  <a:pt x="1440831" y="2131860"/>
                  <a:pt x="1310104" y="2051398"/>
                  <a:pt x="1043357" y="2062103"/>
                </a:cubicBezTo>
                <a:cubicBezTo>
                  <a:pt x="776610" y="2072808"/>
                  <a:pt x="720909" y="2044474"/>
                  <a:pt x="584280" y="2062103"/>
                </a:cubicBezTo>
                <a:cubicBezTo>
                  <a:pt x="447651" y="2079732"/>
                  <a:pt x="196377" y="2007865"/>
                  <a:pt x="0" y="2062103"/>
                </a:cubicBezTo>
                <a:cubicBezTo>
                  <a:pt x="-3289" y="1846314"/>
                  <a:pt x="32829" y="1767617"/>
                  <a:pt x="0" y="1567198"/>
                </a:cubicBezTo>
                <a:cubicBezTo>
                  <a:pt x="-32829" y="1366779"/>
                  <a:pt x="61483" y="1225107"/>
                  <a:pt x="0" y="1010430"/>
                </a:cubicBezTo>
                <a:cubicBezTo>
                  <a:pt x="-61483" y="795753"/>
                  <a:pt x="4404" y="759303"/>
                  <a:pt x="0" y="556768"/>
                </a:cubicBezTo>
                <a:cubicBezTo>
                  <a:pt x="-4404" y="354233"/>
                  <a:pt x="61786" y="117506"/>
                  <a:pt x="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82000"/>
            </a:schemeClr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90561558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here4u:s</a:t>
            </a:r>
          </a:p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Uppdragskalender</a:t>
            </a:r>
          </a:p>
          <a:p>
            <a:pPr algn="ctr"/>
            <a:endParaRPr lang="sv-SE" sz="2400" dirty="0">
              <a:latin typeface="Footlight MT Light" panose="0204060206030A020304" pitchFamily="18" charset="0"/>
              <a:cs typeface="Cavolini" panose="03000502040302020204" pitchFamily="66" charset="0"/>
            </a:endParaRPr>
          </a:p>
          <a:p>
            <a:pPr algn="ctr"/>
            <a:r>
              <a:rPr lang="sv-SE" sz="2400" dirty="0">
                <a:latin typeface="Footlight MT Light" panose="0204060206030A020304" pitchFamily="18" charset="0"/>
                <a:cs typeface="Cavolini" panose="03000502040302020204" pitchFamily="66" charset="0"/>
              </a:rPr>
              <a:t>Gör goda gärningar med oss varje dag!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6ED1887-3FEE-4517-99C9-12B568FC66D9}"/>
              </a:ext>
            </a:extLst>
          </p:cNvPr>
          <p:cNvSpPr txBox="1"/>
          <p:nvPr/>
        </p:nvSpPr>
        <p:spPr>
          <a:xfrm>
            <a:off x="973839" y="2827867"/>
            <a:ext cx="5466080" cy="3785652"/>
          </a:xfrm>
          <a:custGeom>
            <a:avLst/>
            <a:gdLst>
              <a:gd name="connsiteX0" fmla="*/ 0 w 5466080"/>
              <a:gd name="connsiteY0" fmla="*/ 0 h 3785652"/>
              <a:gd name="connsiteX1" fmla="*/ 491947 w 5466080"/>
              <a:gd name="connsiteY1" fmla="*/ 0 h 3785652"/>
              <a:gd name="connsiteX2" fmla="*/ 1093216 w 5466080"/>
              <a:gd name="connsiteY2" fmla="*/ 0 h 3785652"/>
              <a:gd name="connsiteX3" fmla="*/ 1530502 w 5466080"/>
              <a:gd name="connsiteY3" fmla="*/ 0 h 3785652"/>
              <a:gd name="connsiteX4" fmla="*/ 1967789 w 5466080"/>
              <a:gd name="connsiteY4" fmla="*/ 0 h 3785652"/>
              <a:gd name="connsiteX5" fmla="*/ 2623718 w 5466080"/>
              <a:gd name="connsiteY5" fmla="*/ 0 h 3785652"/>
              <a:gd name="connsiteX6" fmla="*/ 3061005 w 5466080"/>
              <a:gd name="connsiteY6" fmla="*/ 0 h 3785652"/>
              <a:gd name="connsiteX7" fmla="*/ 3662274 w 5466080"/>
              <a:gd name="connsiteY7" fmla="*/ 0 h 3785652"/>
              <a:gd name="connsiteX8" fmla="*/ 4099560 w 5466080"/>
              <a:gd name="connsiteY8" fmla="*/ 0 h 3785652"/>
              <a:gd name="connsiteX9" fmla="*/ 4536846 w 5466080"/>
              <a:gd name="connsiteY9" fmla="*/ 0 h 3785652"/>
              <a:gd name="connsiteX10" fmla="*/ 4974133 w 5466080"/>
              <a:gd name="connsiteY10" fmla="*/ 0 h 3785652"/>
              <a:gd name="connsiteX11" fmla="*/ 5466080 w 5466080"/>
              <a:gd name="connsiteY11" fmla="*/ 0 h 3785652"/>
              <a:gd name="connsiteX12" fmla="*/ 5466080 w 5466080"/>
              <a:gd name="connsiteY12" fmla="*/ 616520 h 3785652"/>
              <a:gd name="connsiteX13" fmla="*/ 5466080 w 5466080"/>
              <a:gd name="connsiteY13" fmla="*/ 1081615 h 3785652"/>
              <a:gd name="connsiteX14" fmla="*/ 5466080 w 5466080"/>
              <a:gd name="connsiteY14" fmla="*/ 1546709 h 3785652"/>
              <a:gd name="connsiteX15" fmla="*/ 5466080 w 5466080"/>
              <a:gd name="connsiteY15" fmla="*/ 2163230 h 3785652"/>
              <a:gd name="connsiteX16" fmla="*/ 5466080 w 5466080"/>
              <a:gd name="connsiteY16" fmla="*/ 2590468 h 3785652"/>
              <a:gd name="connsiteX17" fmla="*/ 5466080 w 5466080"/>
              <a:gd name="connsiteY17" fmla="*/ 3206988 h 3785652"/>
              <a:gd name="connsiteX18" fmla="*/ 5466080 w 5466080"/>
              <a:gd name="connsiteY18" fmla="*/ 3785652 h 3785652"/>
              <a:gd name="connsiteX19" fmla="*/ 5028794 w 5466080"/>
              <a:gd name="connsiteY19" fmla="*/ 3785652 h 3785652"/>
              <a:gd name="connsiteX20" fmla="*/ 4372864 w 5466080"/>
              <a:gd name="connsiteY20" fmla="*/ 3785652 h 3785652"/>
              <a:gd name="connsiteX21" fmla="*/ 3935578 w 5466080"/>
              <a:gd name="connsiteY21" fmla="*/ 3785652 h 3785652"/>
              <a:gd name="connsiteX22" fmla="*/ 3443630 w 5466080"/>
              <a:gd name="connsiteY22" fmla="*/ 3785652 h 3785652"/>
              <a:gd name="connsiteX23" fmla="*/ 2842362 w 5466080"/>
              <a:gd name="connsiteY23" fmla="*/ 3785652 h 3785652"/>
              <a:gd name="connsiteX24" fmla="*/ 2186432 w 5466080"/>
              <a:gd name="connsiteY24" fmla="*/ 3785652 h 3785652"/>
              <a:gd name="connsiteX25" fmla="*/ 1585163 w 5466080"/>
              <a:gd name="connsiteY25" fmla="*/ 3785652 h 3785652"/>
              <a:gd name="connsiteX26" fmla="*/ 983894 w 5466080"/>
              <a:gd name="connsiteY26" fmla="*/ 3785652 h 3785652"/>
              <a:gd name="connsiteX27" fmla="*/ 601269 w 5466080"/>
              <a:gd name="connsiteY27" fmla="*/ 3785652 h 3785652"/>
              <a:gd name="connsiteX28" fmla="*/ 0 w 5466080"/>
              <a:gd name="connsiteY28" fmla="*/ 3785652 h 3785652"/>
              <a:gd name="connsiteX29" fmla="*/ 0 w 5466080"/>
              <a:gd name="connsiteY29" fmla="*/ 3320558 h 3785652"/>
              <a:gd name="connsiteX30" fmla="*/ 0 w 5466080"/>
              <a:gd name="connsiteY30" fmla="*/ 2779750 h 3785652"/>
              <a:gd name="connsiteX31" fmla="*/ 0 w 5466080"/>
              <a:gd name="connsiteY31" fmla="*/ 2238943 h 3785652"/>
              <a:gd name="connsiteX32" fmla="*/ 0 w 5466080"/>
              <a:gd name="connsiteY32" fmla="*/ 1773848 h 3785652"/>
              <a:gd name="connsiteX33" fmla="*/ 0 w 5466080"/>
              <a:gd name="connsiteY33" fmla="*/ 1346610 h 3785652"/>
              <a:gd name="connsiteX34" fmla="*/ 0 w 5466080"/>
              <a:gd name="connsiteY34" fmla="*/ 881516 h 3785652"/>
              <a:gd name="connsiteX35" fmla="*/ 0 w 5466080"/>
              <a:gd name="connsiteY35" fmla="*/ 0 h 378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466080" h="3785652" fill="none" extrusionOk="0">
                <a:moveTo>
                  <a:pt x="0" y="0"/>
                </a:moveTo>
                <a:cubicBezTo>
                  <a:pt x="190500" y="-20594"/>
                  <a:pt x="333240" y="40802"/>
                  <a:pt x="491947" y="0"/>
                </a:cubicBezTo>
                <a:cubicBezTo>
                  <a:pt x="650654" y="-40802"/>
                  <a:pt x="958896" y="28587"/>
                  <a:pt x="1093216" y="0"/>
                </a:cubicBezTo>
                <a:cubicBezTo>
                  <a:pt x="1227536" y="-28587"/>
                  <a:pt x="1414527" y="44969"/>
                  <a:pt x="1530502" y="0"/>
                </a:cubicBezTo>
                <a:cubicBezTo>
                  <a:pt x="1646477" y="-44969"/>
                  <a:pt x="1749506" y="33616"/>
                  <a:pt x="1967789" y="0"/>
                </a:cubicBezTo>
                <a:cubicBezTo>
                  <a:pt x="2186072" y="-33616"/>
                  <a:pt x="2298292" y="65070"/>
                  <a:pt x="2623718" y="0"/>
                </a:cubicBezTo>
                <a:cubicBezTo>
                  <a:pt x="2949144" y="-65070"/>
                  <a:pt x="2935819" y="41135"/>
                  <a:pt x="3061005" y="0"/>
                </a:cubicBezTo>
                <a:cubicBezTo>
                  <a:pt x="3186191" y="-41135"/>
                  <a:pt x="3474690" y="4501"/>
                  <a:pt x="3662274" y="0"/>
                </a:cubicBezTo>
                <a:cubicBezTo>
                  <a:pt x="3849858" y="-4501"/>
                  <a:pt x="4010459" y="32185"/>
                  <a:pt x="4099560" y="0"/>
                </a:cubicBezTo>
                <a:cubicBezTo>
                  <a:pt x="4188661" y="-32185"/>
                  <a:pt x="4344368" y="45255"/>
                  <a:pt x="4536846" y="0"/>
                </a:cubicBezTo>
                <a:cubicBezTo>
                  <a:pt x="4729324" y="-45255"/>
                  <a:pt x="4801079" y="25170"/>
                  <a:pt x="4974133" y="0"/>
                </a:cubicBezTo>
                <a:cubicBezTo>
                  <a:pt x="5147187" y="-25170"/>
                  <a:pt x="5310994" y="51856"/>
                  <a:pt x="5466080" y="0"/>
                </a:cubicBezTo>
                <a:cubicBezTo>
                  <a:pt x="5525693" y="212821"/>
                  <a:pt x="5420868" y="385321"/>
                  <a:pt x="5466080" y="616520"/>
                </a:cubicBezTo>
                <a:cubicBezTo>
                  <a:pt x="5511292" y="847719"/>
                  <a:pt x="5439133" y="915750"/>
                  <a:pt x="5466080" y="1081615"/>
                </a:cubicBezTo>
                <a:cubicBezTo>
                  <a:pt x="5493027" y="1247480"/>
                  <a:pt x="5413390" y="1413437"/>
                  <a:pt x="5466080" y="1546709"/>
                </a:cubicBezTo>
                <a:cubicBezTo>
                  <a:pt x="5518770" y="1679981"/>
                  <a:pt x="5399781" y="1912505"/>
                  <a:pt x="5466080" y="2163230"/>
                </a:cubicBezTo>
                <a:cubicBezTo>
                  <a:pt x="5532379" y="2413955"/>
                  <a:pt x="5453496" y="2464716"/>
                  <a:pt x="5466080" y="2590468"/>
                </a:cubicBezTo>
                <a:cubicBezTo>
                  <a:pt x="5478664" y="2716220"/>
                  <a:pt x="5432684" y="2974067"/>
                  <a:pt x="5466080" y="3206988"/>
                </a:cubicBezTo>
                <a:cubicBezTo>
                  <a:pt x="5499476" y="3439909"/>
                  <a:pt x="5405962" y="3601520"/>
                  <a:pt x="5466080" y="3785652"/>
                </a:cubicBezTo>
                <a:cubicBezTo>
                  <a:pt x="5258047" y="3826033"/>
                  <a:pt x="5132499" y="3735154"/>
                  <a:pt x="5028794" y="3785652"/>
                </a:cubicBezTo>
                <a:cubicBezTo>
                  <a:pt x="4925089" y="3836150"/>
                  <a:pt x="4540674" y="3720383"/>
                  <a:pt x="4372864" y="3785652"/>
                </a:cubicBezTo>
                <a:cubicBezTo>
                  <a:pt x="4205054" y="3850921"/>
                  <a:pt x="4132901" y="3745541"/>
                  <a:pt x="3935578" y="3785652"/>
                </a:cubicBezTo>
                <a:cubicBezTo>
                  <a:pt x="3738255" y="3825763"/>
                  <a:pt x="3604875" y="3756869"/>
                  <a:pt x="3443630" y="3785652"/>
                </a:cubicBezTo>
                <a:cubicBezTo>
                  <a:pt x="3282385" y="3814435"/>
                  <a:pt x="3113233" y="3733974"/>
                  <a:pt x="2842362" y="3785652"/>
                </a:cubicBezTo>
                <a:cubicBezTo>
                  <a:pt x="2571491" y="3837330"/>
                  <a:pt x="2448335" y="3771825"/>
                  <a:pt x="2186432" y="3785652"/>
                </a:cubicBezTo>
                <a:cubicBezTo>
                  <a:pt x="1924529" y="3799479"/>
                  <a:pt x="1793049" y="3772418"/>
                  <a:pt x="1585163" y="3785652"/>
                </a:cubicBezTo>
                <a:cubicBezTo>
                  <a:pt x="1377277" y="3798886"/>
                  <a:pt x="1250574" y="3738997"/>
                  <a:pt x="983894" y="3785652"/>
                </a:cubicBezTo>
                <a:cubicBezTo>
                  <a:pt x="717214" y="3832307"/>
                  <a:pt x="787168" y="3780360"/>
                  <a:pt x="601269" y="3785652"/>
                </a:cubicBezTo>
                <a:cubicBezTo>
                  <a:pt x="415371" y="3790944"/>
                  <a:pt x="289687" y="3778791"/>
                  <a:pt x="0" y="3785652"/>
                </a:cubicBezTo>
                <a:cubicBezTo>
                  <a:pt x="-9168" y="3586189"/>
                  <a:pt x="40547" y="3492320"/>
                  <a:pt x="0" y="3320558"/>
                </a:cubicBezTo>
                <a:cubicBezTo>
                  <a:pt x="-40547" y="3148796"/>
                  <a:pt x="5989" y="2942648"/>
                  <a:pt x="0" y="2779750"/>
                </a:cubicBezTo>
                <a:cubicBezTo>
                  <a:pt x="-5989" y="2616852"/>
                  <a:pt x="54637" y="2364183"/>
                  <a:pt x="0" y="2238943"/>
                </a:cubicBezTo>
                <a:cubicBezTo>
                  <a:pt x="-54637" y="2113703"/>
                  <a:pt x="38844" y="2003078"/>
                  <a:pt x="0" y="1773848"/>
                </a:cubicBezTo>
                <a:cubicBezTo>
                  <a:pt x="-38844" y="1544619"/>
                  <a:pt x="13851" y="1455292"/>
                  <a:pt x="0" y="1346610"/>
                </a:cubicBezTo>
                <a:cubicBezTo>
                  <a:pt x="-13851" y="1237928"/>
                  <a:pt x="43721" y="981576"/>
                  <a:pt x="0" y="881516"/>
                </a:cubicBezTo>
                <a:cubicBezTo>
                  <a:pt x="-43721" y="781456"/>
                  <a:pt x="58853" y="428987"/>
                  <a:pt x="0" y="0"/>
                </a:cubicBezTo>
                <a:close/>
              </a:path>
              <a:path w="5466080" h="3785652" stroke="0" extrusionOk="0">
                <a:moveTo>
                  <a:pt x="0" y="0"/>
                </a:moveTo>
                <a:cubicBezTo>
                  <a:pt x="248670" y="-47818"/>
                  <a:pt x="304589" y="2500"/>
                  <a:pt x="546608" y="0"/>
                </a:cubicBezTo>
                <a:cubicBezTo>
                  <a:pt x="788627" y="-2500"/>
                  <a:pt x="850913" y="1682"/>
                  <a:pt x="1038555" y="0"/>
                </a:cubicBezTo>
                <a:cubicBezTo>
                  <a:pt x="1226197" y="-1682"/>
                  <a:pt x="1448544" y="71559"/>
                  <a:pt x="1694485" y="0"/>
                </a:cubicBezTo>
                <a:cubicBezTo>
                  <a:pt x="1940426" y="-71559"/>
                  <a:pt x="2038186" y="57448"/>
                  <a:pt x="2241093" y="0"/>
                </a:cubicBezTo>
                <a:cubicBezTo>
                  <a:pt x="2444000" y="-57448"/>
                  <a:pt x="2599596" y="5325"/>
                  <a:pt x="2733040" y="0"/>
                </a:cubicBezTo>
                <a:cubicBezTo>
                  <a:pt x="2866484" y="-5325"/>
                  <a:pt x="3030737" y="11750"/>
                  <a:pt x="3279648" y="0"/>
                </a:cubicBezTo>
                <a:cubicBezTo>
                  <a:pt x="3528559" y="-11750"/>
                  <a:pt x="3759994" y="30328"/>
                  <a:pt x="3935578" y="0"/>
                </a:cubicBezTo>
                <a:cubicBezTo>
                  <a:pt x="4111162" y="-30328"/>
                  <a:pt x="4318755" y="53299"/>
                  <a:pt x="4427525" y="0"/>
                </a:cubicBezTo>
                <a:cubicBezTo>
                  <a:pt x="4536295" y="-53299"/>
                  <a:pt x="5210178" y="8616"/>
                  <a:pt x="5466080" y="0"/>
                </a:cubicBezTo>
                <a:cubicBezTo>
                  <a:pt x="5505183" y="124185"/>
                  <a:pt x="5411766" y="317768"/>
                  <a:pt x="5466080" y="578664"/>
                </a:cubicBezTo>
                <a:cubicBezTo>
                  <a:pt x="5520394" y="839560"/>
                  <a:pt x="5456405" y="828425"/>
                  <a:pt x="5466080" y="1043758"/>
                </a:cubicBezTo>
                <a:cubicBezTo>
                  <a:pt x="5475755" y="1259091"/>
                  <a:pt x="5432719" y="1295948"/>
                  <a:pt x="5466080" y="1470996"/>
                </a:cubicBezTo>
                <a:cubicBezTo>
                  <a:pt x="5499441" y="1646044"/>
                  <a:pt x="5415501" y="1808653"/>
                  <a:pt x="5466080" y="1898234"/>
                </a:cubicBezTo>
                <a:cubicBezTo>
                  <a:pt x="5516659" y="1987815"/>
                  <a:pt x="5430250" y="2190920"/>
                  <a:pt x="5466080" y="2476898"/>
                </a:cubicBezTo>
                <a:cubicBezTo>
                  <a:pt x="5501910" y="2762876"/>
                  <a:pt x="5410979" y="2846316"/>
                  <a:pt x="5466080" y="2941992"/>
                </a:cubicBezTo>
                <a:cubicBezTo>
                  <a:pt x="5521181" y="3037668"/>
                  <a:pt x="5375862" y="3386662"/>
                  <a:pt x="5466080" y="3785652"/>
                </a:cubicBezTo>
                <a:cubicBezTo>
                  <a:pt x="5364800" y="3828421"/>
                  <a:pt x="5102928" y="3775812"/>
                  <a:pt x="4974133" y="3785652"/>
                </a:cubicBezTo>
                <a:cubicBezTo>
                  <a:pt x="4845338" y="3795492"/>
                  <a:pt x="4636665" y="3744885"/>
                  <a:pt x="4482186" y="3785652"/>
                </a:cubicBezTo>
                <a:cubicBezTo>
                  <a:pt x="4327707" y="3826419"/>
                  <a:pt x="4049386" y="3732220"/>
                  <a:pt x="3880917" y="3785652"/>
                </a:cubicBezTo>
                <a:cubicBezTo>
                  <a:pt x="3712448" y="3839084"/>
                  <a:pt x="3524137" y="3783980"/>
                  <a:pt x="3279648" y="3785652"/>
                </a:cubicBezTo>
                <a:cubicBezTo>
                  <a:pt x="3035159" y="3787324"/>
                  <a:pt x="2825670" y="3731863"/>
                  <a:pt x="2678379" y="3785652"/>
                </a:cubicBezTo>
                <a:cubicBezTo>
                  <a:pt x="2531088" y="3839441"/>
                  <a:pt x="2302494" y="3726566"/>
                  <a:pt x="2131771" y="3785652"/>
                </a:cubicBezTo>
                <a:cubicBezTo>
                  <a:pt x="1961048" y="3844738"/>
                  <a:pt x="1818975" y="3749132"/>
                  <a:pt x="1639824" y="3785652"/>
                </a:cubicBezTo>
                <a:cubicBezTo>
                  <a:pt x="1460673" y="3822172"/>
                  <a:pt x="1383331" y="3757459"/>
                  <a:pt x="1147877" y="3785652"/>
                </a:cubicBezTo>
                <a:cubicBezTo>
                  <a:pt x="912423" y="3813845"/>
                  <a:pt x="816183" y="3771580"/>
                  <a:pt x="546608" y="3785652"/>
                </a:cubicBezTo>
                <a:cubicBezTo>
                  <a:pt x="277033" y="3799724"/>
                  <a:pt x="157617" y="3759232"/>
                  <a:pt x="0" y="3785652"/>
                </a:cubicBezTo>
                <a:cubicBezTo>
                  <a:pt x="-790" y="3666913"/>
                  <a:pt x="23323" y="3457894"/>
                  <a:pt x="0" y="3358414"/>
                </a:cubicBezTo>
                <a:cubicBezTo>
                  <a:pt x="-23323" y="3258934"/>
                  <a:pt x="677" y="3065448"/>
                  <a:pt x="0" y="2931176"/>
                </a:cubicBezTo>
                <a:cubicBezTo>
                  <a:pt x="-677" y="2796904"/>
                  <a:pt x="46099" y="2650074"/>
                  <a:pt x="0" y="2390369"/>
                </a:cubicBezTo>
                <a:cubicBezTo>
                  <a:pt x="-46099" y="2130664"/>
                  <a:pt x="63535" y="2058982"/>
                  <a:pt x="0" y="1773848"/>
                </a:cubicBezTo>
                <a:cubicBezTo>
                  <a:pt x="-63535" y="1488714"/>
                  <a:pt x="68" y="1358400"/>
                  <a:pt x="0" y="1157328"/>
                </a:cubicBezTo>
                <a:cubicBezTo>
                  <a:pt x="-68" y="956256"/>
                  <a:pt x="16739" y="775457"/>
                  <a:pt x="0" y="616520"/>
                </a:cubicBezTo>
                <a:cubicBezTo>
                  <a:pt x="-16739" y="457583"/>
                  <a:pt x="43331" y="271697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rgbClr val="FF5050">
                  <a:tint val="66000"/>
                  <a:satMod val="160000"/>
                  <a:alpha val="69000"/>
                </a:srgbClr>
              </a:gs>
              <a:gs pos="45000">
                <a:srgbClr val="FF5050">
                  <a:tint val="44500"/>
                  <a:satMod val="160000"/>
                  <a:alpha val="86000"/>
                </a:srgbClr>
              </a:gs>
              <a:gs pos="100000">
                <a:srgbClr val="FF5050">
                  <a:tint val="23500"/>
                  <a:satMod val="160000"/>
                  <a:alpha val="75000"/>
                </a:srgbClr>
              </a:gs>
            </a:gsLst>
            <a:lin ang="5400000" scaled="1"/>
            <a:tileRect/>
          </a:gradFill>
          <a:ln>
            <a:solidFill>
              <a:srgbClr val="000000">
                <a:alpha val="81176"/>
              </a:srgbClr>
            </a:solidFill>
            <a:extLst>
              <a:ext uri="{C807C97D-BFC1-408E-A445-0C87EB9F89A2}">
                <ask:lineSketchStyleProps xmlns:ask="http://schemas.microsoft.com/office/drawing/2018/sketchyshapes" sd="74044843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6000" dirty="0">
                <a:latin typeface="Footlight MT Light" panose="0204060206030A020304" pitchFamily="18" charset="0"/>
              </a:rPr>
              <a:t>2 december</a:t>
            </a:r>
          </a:p>
          <a:p>
            <a:pPr algn="ctr"/>
            <a:endParaRPr lang="sv-SE" sz="3600" dirty="0">
              <a:latin typeface="Footlight MT Light" panose="0204060206030A020304" pitchFamily="18" charset="0"/>
            </a:endParaRPr>
          </a:p>
          <a:p>
            <a:pPr algn="ctr"/>
            <a:r>
              <a:rPr lang="sv-SE" sz="3600" dirty="0">
                <a:latin typeface="Footlight MT Light" panose="0204060206030A020304" pitchFamily="18" charset="0"/>
              </a:rPr>
              <a:t>Uppdrag:</a:t>
            </a:r>
          </a:p>
          <a:p>
            <a:pPr algn="ctr"/>
            <a:r>
              <a:rPr lang="sv-SE" sz="3600" b="1" dirty="0">
                <a:latin typeface="Footlight MT Light" panose="0204060206030A020304" pitchFamily="18" charset="0"/>
              </a:rPr>
              <a:t>Skicka ett hjärta till någon på sms/</a:t>
            </a:r>
            <a:r>
              <a:rPr lang="sv-SE" sz="3600" b="1" dirty="0" err="1">
                <a:latin typeface="Footlight MT Light" panose="0204060206030A020304" pitchFamily="18" charset="0"/>
              </a:rPr>
              <a:t>snap</a:t>
            </a:r>
            <a:r>
              <a:rPr lang="sv-SE" sz="3600" b="1" dirty="0">
                <a:latin typeface="Footlight MT Light" panose="0204060206030A020304" pitchFamily="18" charset="0"/>
              </a:rPr>
              <a:t>/</a:t>
            </a:r>
            <a:r>
              <a:rPr lang="sv-SE" sz="3600" b="1" dirty="0" err="1">
                <a:latin typeface="Footlight MT Light" panose="0204060206030A020304" pitchFamily="18" charset="0"/>
              </a:rPr>
              <a:t>messenger</a:t>
            </a:r>
            <a:r>
              <a:rPr lang="sv-SE" sz="3600" b="1" dirty="0">
                <a:latin typeface="Footlight MT Light" panose="0204060206030A020304" pitchFamily="18" charset="0"/>
              </a:rPr>
              <a:t>!</a:t>
            </a:r>
          </a:p>
          <a:p>
            <a:pPr algn="ctr"/>
            <a:endParaRPr lang="sv-SE" sz="3600" b="1" dirty="0">
              <a:latin typeface="Footlight MT Light" panose="0204060206030A020304" pitchFamily="18" charset="0"/>
            </a:endParaRPr>
          </a:p>
        </p:txBody>
      </p:sp>
      <p:pic>
        <p:nvPicPr>
          <p:cNvPr id="15" name="Bildobjekt 14" descr="here4u">
            <a:extLst>
              <a:ext uri="{FF2B5EF4-FFF2-40B4-BE49-F238E27FC236}">
                <a16:creationId xmlns:a16="http://schemas.microsoft.com/office/drawing/2014/main" id="{DE5FD633-F0DA-4CBF-8DAA-C11EE4EA592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211" y="6125839"/>
            <a:ext cx="2153920" cy="487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54434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Bildobjekt 5" descr="En bild som visar inomhus, sitter, bord, glas&#10;&#10;Automatiskt genererad beskrivning">
            <a:extLst>
              <a:ext uri="{FF2B5EF4-FFF2-40B4-BE49-F238E27FC236}">
                <a16:creationId xmlns:a16="http://schemas.microsoft.com/office/drawing/2014/main" id="{528022DF-C4D8-49C8-ACAD-C68198CB7B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4" b="14514"/>
          <a:stretch/>
        </p:blipFill>
        <p:spPr>
          <a:xfrm>
            <a:off x="0" y="1282"/>
            <a:ext cx="12301667" cy="6856718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62401A25-E23C-4DDF-B004-16B244176259}"/>
              </a:ext>
            </a:extLst>
          </p:cNvPr>
          <p:cNvSpPr txBox="1"/>
          <p:nvPr/>
        </p:nvSpPr>
        <p:spPr>
          <a:xfrm rot="21293078">
            <a:off x="256333" y="261603"/>
            <a:ext cx="3130071" cy="2062103"/>
          </a:xfrm>
          <a:custGeom>
            <a:avLst/>
            <a:gdLst>
              <a:gd name="connsiteX0" fmla="*/ 0 w 3130071"/>
              <a:gd name="connsiteY0" fmla="*/ 0 h 2062103"/>
              <a:gd name="connsiteX1" fmla="*/ 584280 w 3130071"/>
              <a:gd name="connsiteY1" fmla="*/ 0 h 2062103"/>
              <a:gd name="connsiteX2" fmla="*/ 1012056 w 3130071"/>
              <a:gd name="connsiteY2" fmla="*/ 0 h 2062103"/>
              <a:gd name="connsiteX3" fmla="*/ 1471133 w 3130071"/>
              <a:gd name="connsiteY3" fmla="*/ 0 h 2062103"/>
              <a:gd name="connsiteX4" fmla="*/ 2024113 w 3130071"/>
              <a:gd name="connsiteY4" fmla="*/ 0 h 2062103"/>
              <a:gd name="connsiteX5" fmla="*/ 2545791 w 3130071"/>
              <a:gd name="connsiteY5" fmla="*/ 0 h 2062103"/>
              <a:gd name="connsiteX6" fmla="*/ 3130071 w 3130071"/>
              <a:gd name="connsiteY6" fmla="*/ 0 h 2062103"/>
              <a:gd name="connsiteX7" fmla="*/ 3130071 w 3130071"/>
              <a:gd name="connsiteY7" fmla="*/ 474284 h 2062103"/>
              <a:gd name="connsiteX8" fmla="*/ 3130071 w 3130071"/>
              <a:gd name="connsiteY8" fmla="*/ 1010430 h 2062103"/>
              <a:gd name="connsiteX9" fmla="*/ 3130071 w 3130071"/>
              <a:gd name="connsiteY9" fmla="*/ 1567198 h 2062103"/>
              <a:gd name="connsiteX10" fmla="*/ 3130071 w 3130071"/>
              <a:gd name="connsiteY10" fmla="*/ 2062103 h 2062103"/>
              <a:gd name="connsiteX11" fmla="*/ 2608393 w 3130071"/>
              <a:gd name="connsiteY11" fmla="*/ 2062103 h 2062103"/>
              <a:gd name="connsiteX12" fmla="*/ 2024113 w 3130071"/>
              <a:gd name="connsiteY12" fmla="*/ 2062103 h 2062103"/>
              <a:gd name="connsiteX13" fmla="*/ 1471133 w 3130071"/>
              <a:gd name="connsiteY13" fmla="*/ 2062103 h 2062103"/>
              <a:gd name="connsiteX14" fmla="*/ 949455 w 3130071"/>
              <a:gd name="connsiteY14" fmla="*/ 2062103 h 2062103"/>
              <a:gd name="connsiteX15" fmla="*/ 0 w 3130071"/>
              <a:gd name="connsiteY15" fmla="*/ 2062103 h 2062103"/>
              <a:gd name="connsiteX16" fmla="*/ 0 w 3130071"/>
              <a:gd name="connsiteY16" fmla="*/ 1505335 h 2062103"/>
              <a:gd name="connsiteX17" fmla="*/ 0 w 3130071"/>
              <a:gd name="connsiteY17" fmla="*/ 1051673 h 2062103"/>
              <a:gd name="connsiteX18" fmla="*/ 0 w 3130071"/>
              <a:gd name="connsiteY18" fmla="*/ 515526 h 2062103"/>
              <a:gd name="connsiteX19" fmla="*/ 0 w 3130071"/>
              <a:gd name="connsiteY19" fmla="*/ 0 h 206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30071" h="2062103" fill="none" extrusionOk="0">
                <a:moveTo>
                  <a:pt x="0" y="0"/>
                </a:moveTo>
                <a:cubicBezTo>
                  <a:pt x="126987" y="-43978"/>
                  <a:pt x="439635" y="40733"/>
                  <a:pt x="584280" y="0"/>
                </a:cubicBezTo>
                <a:cubicBezTo>
                  <a:pt x="728925" y="-40733"/>
                  <a:pt x="846269" y="30912"/>
                  <a:pt x="1012056" y="0"/>
                </a:cubicBezTo>
                <a:cubicBezTo>
                  <a:pt x="1177843" y="-30912"/>
                  <a:pt x="1288039" y="47026"/>
                  <a:pt x="1471133" y="0"/>
                </a:cubicBezTo>
                <a:cubicBezTo>
                  <a:pt x="1654227" y="-47026"/>
                  <a:pt x="1753538" y="37038"/>
                  <a:pt x="2024113" y="0"/>
                </a:cubicBezTo>
                <a:cubicBezTo>
                  <a:pt x="2294688" y="-37038"/>
                  <a:pt x="2289659" y="35689"/>
                  <a:pt x="2545791" y="0"/>
                </a:cubicBezTo>
                <a:cubicBezTo>
                  <a:pt x="2801923" y="-35689"/>
                  <a:pt x="2866027" y="62193"/>
                  <a:pt x="3130071" y="0"/>
                </a:cubicBezTo>
                <a:cubicBezTo>
                  <a:pt x="3175362" y="210339"/>
                  <a:pt x="3102647" y="374046"/>
                  <a:pt x="3130071" y="474284"/>
                </a:cubicBezTo>
                <a:cubicBezTo>
                  <a:pt x="3157495" y="574522"/>
                  <a:pt x="3093673" y="872774"/>
                  <a:pt x="3130071" y="1010430"/>
                </a:cubicBezTo>
                <a:cubicBezTo>
                  <a:pt x="3166469" y="1148086"/>
                  <a:pt x="3096522" y="1443902"/>
                  <a:pt x="3130071" y="1567198"/>
                </a:cubicBezTo>
                <a:cubicBezTo>
                  <a:pt x="3163620" y="1690494"/>
                  <a:pt x="3102265" y="1940889"/>
                  <a:pt x="3130071" y="2062103"/>
                </a:cubicBezTo>
                <a:cubicBezTo>
                  <a:pt x="2901599" y="2092249"/>
                  <a:pt x="2800922" y="2007841"/>
                  <a:pt x="2608393" y="2062103"/>
                </a:cubicBezTo>
                <a:cubicBezTo>
                  <a:pt x="2415864" y="2116365"/>
                  <a:pt x="2150439" y="2056811"/>
                  <a:pt x="2024113" y="2062103"/>
                </a:cubicBezTo>
                <a:cubicBezTo>
                  <a:pt x="1897787" y="2067395"/>
                  <a:pt x="1638946" y="2018484"/>
                  <a:pt x="1471133" y="2062103"/>
                </a:cubicBezTo>
                <a:cubicBezTo>
                  <a:pt x="1303320" y="2105722"/>
                  <a:pt x="1055589" y="2027940"/>
                  <a:pt x="949455" y="2062103"/>
                </a:cubicBezTo>
                <a:cubicBezTo>
                  <a:pt x="843321" y="2096266"/>
                  <a:pt x="332524" y="1976755"/>
                  <a:pt x="0" y="2062103"/>
                </a:cubicBezTo>
                <a:cubicBezTo>
                  <a:pt x="-20320" y="1841062"/>
                  <a:pt x="36727" y="1643768"/>
                  <a:pt x="0" y="1505335"/>
                </a:cubicBezTo>
                <a:cubicBezTo>
                  <a:pt x="-36727" y="1366902"/>
                  <a:pt x="42812" y="1210062"/>
                  <a:pt x="0" y="1051673"/>
                </a:cubicBezTo>
                <a:cubicBezTo>
                  <a:pt x="-42812" y="893284"/>
                  <a:pt x="11220" y="761800"/>
                  <a:pt x="0" y="515526"/>
                </a:cubicBezTo>
                <a:cubicBezTo>
                  <a:pt x="-11220" y="269252"/>
                  <a:pt x="28698" y="175930"/>
                  <a:pt x="0" y="0"/>
                </a:cubicBezTo>
                <a:close/>
              </a:path>
              <a:path w="3130071" h="2062103" stroke="0" extrusionOk="0">
                <a:moveTo>
                  <a:pt x="0" y="0"/>
                </a:moveTo>
                <a:cubicBezTo>
                  <a:pt x="246115" y="-51704"/>
                  <a:pt x="296608" y="10736"/>
                  <a:pt x="521679" y="0"/>
                </a:cubicBezTo>
                <a:cubicBezTo>
                  <a:pt x="746750" y="-10736"/>
                  <a:pt x="809332" y="34099"/>
                  <a:pt x="980756" y="0"/>
                </a:cubicBezTo>
                <a:cubicBezTo>
                  <a:pt x="1152180" y="-34099"/>
                  <a:pt x="1343219" y="52695"/>
                  <a:pt x="1439833" y="0"/>
                </a:cubicBezTo>
                <a:cubicBezTo>
                  <a:pt x="1536447" y="-52695"/>
                  <a:pt x="1752544" y="37732"/>
                  <a:pt x="1867609" y="0"/>
                </a:cubicBezTo>
                <a:cubicBezTo>
                  <a:pt x="1982674" y="-37732"/>
                  <a:pt x="2277468" y="59288"/>
                  <a:pt x="2451889" y="0"/>
                </a:cubicBezTo>
                <a:cubicBezTo>
                  <a:pt x="2626310" y="-59288"/>
                  <a:pt x="2984780" y="10435"/>
                  <a:pt x="3130071" y="0"/>
                </a:cubicBezTo>
                <a:cubicBezTo>
                  <a:pt x="3181713" y="100501"/>
                  <a:pt x="3084692" y="288405"/>
                  <a:pt x="3130071" y="474284"/>
                </a:cubicBezTo>
                <a:cubicBezTo>
                  <a:pt x="3175450" y="660163"/>
                  <a:pt x="3119352" y="828548"/>
                  <a:pt x="3130071" y="1010430"/>
                </a:cubicBezTo>
                <a:cubicBezTo>
                  <a:pt x="3140790" y="1192312"/>
                  <a:pt x="3094943" y="1318992"/>
                  <a:pt x="3130071" y="1464093"/>
                </a:cubicBezTo>
                <a:cubicBezTo>
                  <a:pt x="3165199" y="1609194"/>
                  <a:pt x="3129528" y="1804878"/>
                  <a:pt x="3130071" y="2062103"/>
                </a:cubicBezTo>
                <a:cubicBezTo>
                  <a:pt x="2922080" y="2116794"/>
                  <a:pt x="2748332" y="2013864"/>
                  <a:pt x="2639693" y="2062103"/>
                </a:cubicBezTo>
                <a:cubicBezTo>
                  <a:pt x="2531054" y="2110342"/>
                  <a:pt x="2398164" y="2060738"/>
                  <a:pt x="2180616" y="2062103"/>
                </a:cubicBezTo>
                <a:cubicBezTo>
                  <a:pt x="1963068" y="2063468"/>
                  <a:pt x="1751841" y="1992346"/>
                  <a:pt x="1596336" y="2062103"/>
                </a:cubicBezTo>
                <a:cubicBezTo>
                  <a:pt x="1440831" y="2131860"/>
                  <a:pt x="1310104" y="2051398"/>
                  <a:pt x="1043357" y="2062103"/>
                </a:cubicBezTo>
                <a:cubicBezTo>
                  <a:pt x="776610" y="2072808"/>
                  <a:pt x="720909" y="2044474"/>
                  <a:pt x="584280" y="2062103"/>
                </a:cubicBezTo>
                <a:cubicBezTo>
                  <a:pt x="447651" y="2079732"/>
                  <a:pt x="196377" y="2007865"/>
                  <a:pt x="0" y="2062103"/>
                </a:cubicBezTo>
                <a:cubicBezTo>
                  <a:pt x="-3289" y="1846314"/>
                  <a:pt x="32829" y="1767617"/>
                  <a:pt x="0" y="1567198"/>
                </a:cubicBezTo>
                <a:cubicBezTo>
                  <a:pt x="-32829" y="1366779"/>
                  <a:pt x="61483" y="1225107"/>
                  <a:pt x="0" y="1010430"/>
                </a:cubicBezTo>
                <a:cubicBezTo>
                  <a:pt x="-61483" y="795753"/>
                  <a:pt x="4404" y="759303"/>
                  <a:pt x="0" y="556768"/>
                </a:cubicBezTo>
                <a:cubicBezTo>
                  <a:pt x="-4404" y="354233"/>
                  <a:pt x="61786" y="117506"/>
                  <a:pt x="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82000"/>
            </a:schemeClr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90561558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here4u:s</a:t>
            </a:r>
          </a:p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Uppdragskalender</a:t>
            </a:r>
          </a:p>
          <a:p>
            <a:pPr algn="ctr"/>
            <a:endParaRPr lang="sv-SE" sz="2400" dirty="0">
              <a:latin typeface="Footlight MT Light" panose="0204060206030A020304" pitchFamily="18" charset="0"/>
              <a:cs typeface="Cavolini" panose="03000502040302020204" pitchFamily="66" charset="0"/>
            </a:endParaRPr>
          </a:p>
          <a:p>
            <a:pPr algn="ctr"/>
            <a:r>
              <a:rPr lang="sv-SE" sz="2400" dirty="0">
                <a:latin typeface="Footlight MT Light" panose="0204060206030A020304" pitchFamily="18" charset="0"/>
                <a:cs typeface="Cavolini" panose="03000502040302020204" pitchFamily="66" charset="0"/>
              </a:rPr>
              <a:t>Gör goda gärningar med oss varje dag!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6ED1887-3FEE-4517-99C9-12B568FC66D9}"/>
              </a:ext>
            </a:extLst>
          </p:cNvPr>
          <p:cNvSpPr txBox="1"/>
          <p:nvPr/>
        </p:nvSpPr>
        <p:spPr>
          <a:xfrm>
            <a:off x="850269" y="2584027"/>
            <a:ext cx="6143653" cy="3785652"/>
          </a:xfrm>
          <a:custGeom>
            <a:avLst/>
            <a:gdLst>
              <a:gd name="connsiteX0" fmla="*/ 0 w 6143653"/>
              <a:gd name="connsiteY0" fmla="*/ 0 h 3785652"/>
              <a:gd name="connsiteX1" fmla="*/ 619950 w 6143653"/>
              <a:gd name="connsiteY1" fmla="*/ 0 h 3785652"/>
              <a:gd name="connsiteX2" fmla="*/ 1055591 w 6143653"/>
              <a:gd name="connsiteY2" fmla="*/ 0 h 3785652"/>
              <a:gd name="connsiteX3" fmla="*/ 1491232 w 6143653"/>
              <a:gd name="connsiteY3" fmla="*/ 0 h 3785652"/>
              <a:gd name="connsiteX4" fmla="*/ 2172619 w 6143653"/>
              <a:gd name="connsiteY4" fmla="*/ 0 h 3785652"/>
              <a:gd name="connsiteX5" fmla="*/ 2608260 w 6143653"/>
              <a:gd name="connsiteY5" fmla="*/ 0 h 3785652"/>
              <a:gd name="connsiteX6" fmla="*/ 3228210 w 6143653"/>
              <a:gd name="connsiteY6" fmla="*/ 0 h 3785652"/>
              <a:gd name="connsiteX7" fmla="*/ 3663851 w 6143653"/>
              <a:gd name="connsiteY7" fmla="*/ 0 h 3785652"/>
              <a:gd name="connsiteX8" fmla="*/ 4099492 w 6143653"/>
              <a:gd name="connsiteY8" fmla="*/ 0 h 3785652"/>
              <a:gd name="connsiteX9" fmla="*/ 4535133 w 6143653"/>
              <a:gd name="connsiteY9" fmla="*/ 0 h 3785652"/>
              <a:gd name="connsiteX10" fmla="*/ 4970774 w 6143653"/>
              <a:gd name="connsiteY10" fmla="*/ 0 h 3785652"/>
              <a:gd name="connsiteX11" fmla="*/ 5652161 w 6143653"/>
              <a:gd name="connsiteY11" fmla="*/ 0 h 3785652"/>
              <a:gd name="connsiteX12" fmla="*/ 6143653 w 6143653"/>
              <a:gd name="connsiteY12" fmla="*/ 0 h 3785652"/>
              <a:gd name="connsiteX13" fmla="*/ 6143653 w 6143653"/>
              <a:gd name="connsiteY13" fmla="*/ 502951 h 3785652"/>
              <a:gd name="connsiteX14" fmla="*/ 6143653 w 6143653"/>
              <a:gd name="connsiteY14" fmla="*/ 1119471 h 3785652"/>
              <a:gd name="connsiteX15" fmla="*/ 6143653 w 6143653"/>
              <a:gd name="connsiteY15" fmla="*/ 1546709 h 3785652"/>
              <a:gd name="connsiteX16" fmla="*/ 6143653 w 6143653"/>
              <a:gd name="connsiteY16" fmla="*/ 2163230 h 3785652"/>
              <a:gd name="connsiteX17" fmla="*/ 6143653 w 6143653"/>
              <a:gd name="connsiteY17" fmla="*/ 2704037 h 3785652"/>
              <a:gd name="connsiteX18" fmla="*/ 6143653 w 6143653"/>
              <a:gd name="connsiteY18" fmla="*/ 3169132 h 3785652"/>
              <a:gd name="connsiteX19" fmla="*/ 6143653 w 6143653"/>
              <a:gd name="connsiteY19" fmla="*/ 3785652 h 3785652"/>
              <a:gd name="connsiteX20" fmla="*/ 5708012 w 6143653"/>
              <a:gd name="connsiteY20" fmla="*/ 3785652 h 3785652"/>
              <a:gd name="connsiteX21" fmla="*/ 5210935 w 6143653"/>
              <a:gd name="connsiteY21" fmla="*/ 3785652 h 3785652"/>
              <a:gd name="connsiteX22" fmla="*/ 4590984 w 6143653"/>
              <a:gd name="connsiteY22" fmla="*/ 3785652 h 3785652"/>
              <a:gd name="connsiteX23" fmla="*/ 3909597 w 6143653"/>
              <a:gd name="connsiteY23" fmla="*/ 3785652 h 3785652"/>
              <a:gd name="connsiteX24" fmla="*/ 3289647 w 6143653"/>
              <a:gd name="connsiteY24" fmla="*/ 3785652 h 3785652"/>
              <a:gd name="connsiteX25" fmla="*/ 2669696 w 6143653"/>
              <a:gd name="connsiteY25" fmla="*/ 3785652 h 3785652"/>
              <a:gd name="connsiteX26" fmla="*/ 2295492 w 6143653"/>
              <a:gd name="connsiteY26" fmla="*/ 3785652 h 3785652"/>
              <a:gd name="connsiteX27" fmla="*/ 1614105 w 6143653"/>
              <a:gd name="connsiteY27" fmla="*/ 3785652 h 3785652"/>
              <a:gd name="connsiteX28" fmla="*/ 1178464 w 6143653"/>
              <a:gd name="connsiteY28" fmla="*/ 3785652 h 3785652"/>
              <a:gd name="connsiteX29" fmla="*/ 681387 w 6143653"/>
              <a:gd name="connsiteY29" fmla="*/ 3785652 h 3785652"/>
              <a:gd name="connsiteX30" fmla="*/ 0 w 6143653"/>
              <a:gd name="connsiteY30" fmla="*/ 3785652 h 3785652"/>
              <a:gd name="connsiteX31" fmla="*/ 0 w 6143653"/>
              <a:gd name="connsiteY31" fmla="*/ 3358414 h 3785652"/>
              <a:gd name="connsiteX32" fmla="*/ 0 w 6143653"/>
              <a:gd name="connsiteY32" fmla="*/ 2931176 h 3785652"/>
              <a:gd name="connsiteX33" fmla="*/ 0 w 6143653"/>
              <a:gd name="connsiteY33" fmla="*/ 2466082 h 3785652"/>
              <a:gd name="connsiteX34" fmla="*/ 0 w 6143653"/>
              <a:gd name="connsiteY34" fmla="*/ 1887418 h 3785652"/>
              <a:gd name="connsiteX35" fmla="*/ 0 w 6143653"/>
              <a:gd name="connsiteY35" fmla="*/ 1308754 h 3785652"/>
              <a:gd name="connsiteX36" fmla="*/ 0 w 6143653"/>
              <a:gd name="connsiteY36" fmla="*/ 805803 h 3785652"/>
              <a:gd name="connsiteX37" fmla="*/ 0 w 6143653"/>
              <a:gd name="connsiteY37" fmla="*/ 0 h 378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143653" h="3785652" fill="none" extrusionOk="0">
                <a:moveTo>
                  <a:pt x="0" y="0"/>
                </a:moveTo>
                <a:cubicBezTo>
                  <a:pt x="259325" y="-50552"/>
                  <a:pt x="495397" y="33207"/>
                  <a:pt x="619950" y="0"/>
                </a:cubicBezTo>
                <a:cubicBezTo>
                  <a:pt x="744503" y="-33207"/>
                  <a:pt x="844934" y="43487"/>
                  <a:pt x="1055591" y="0"/>
                </a:cubicBezTo>
                <a:cubicBezTo>
                  <a:pt x="1266248" y="-43487"/>
                  <a:pt x="1306762" y="38621"/>
                  <a:pt x="1491232" y="0"/>
                </a:cubicBezTo>
                <a:cubicBezTo>
                  <a:pt x="1675702" y="-38621"/>
                  <a:pt x="1880265" y="40946"/>
                  <a:pt x="2172619" y="0"/>
                </a:cubicBezTo>
                <a:cubicBezTo>
                  <a:pt x="2464973" y="-40946"/>
                  <a:pt x="2502092" y="20001"/>
                  <a:pt x="2608260" y="0"/>
                </a:cubicBezTo>
                <a:cubicBezTo>
                  <a:pt x="2714428" y="-20001"/>
                  <a:pt x="3071898" y="26884"/>
                  <a:pt x="3228210" y="0"/>
                </a:cubicBezTo>
                <a:cubicBezTo>
                  <a:pt x="3384522" y="-26884"/>
                  <a:pt x="3497971" y="51664"/>
                  <a:pt x="3663851" y="0"/>
                </a:cubicBezTo>
                <a:cubicBezTo>
                  <a:pt x="3829731" y="-51664"/>
                  <a:pt x="3989655" y="4208"/>
                  <a:pt x="4099492" y="0"/>
                </a:cubicBezTo>
                <a:cubicBezTo>
                  <a:pt x="4209329" y="-4208"/>
                  <a:pt x="4323314" y="5950"/>
                  <a:pt x="4535133" y="0"/>
                </a:cubicBezTo>
                <a:cubicBezTo>
                  <a:pt x="4746952" y="-5950"/>
                  <a:pt x="4779102" y="31120"/>
                  <a:pt x="4970774" y="0"/>
                </a:cubicBezTo>
                <a:cubicBezTo>
                  <a:pt x="5162446" y="-31120"/>
                  <a:pt x="5372454" y="26565"/>
                  <a:pt x="5652161" y="0"/>
                </a:cubicBezTo>
                <a:cubicBezTo>
                  <a:pt x="5931868" y="-26565"/>
                  <a:pt x="5950885" y="22413"/>
                  <a:pt x="6143653" y="0"/>
                </a:cubicBezTo>
                <a:cubicBezTo>
                  <a:pt x="6166828" y="149129"/>
                  <a:pt x="6111209" y="290746"/>
                  <a:pt x="6143653" y="502951"/>
                </a:cubicBezTo>
                <a:cubicBezTo>
                  <a:pt x="6176097" y="715156"/>
                  <a:pt x="6074231" y="868998"/>
                  <a:pt x="6143653" y="1119471"/>
                </a:cubicBezTo>
                <a:cubicBezTo>
                  <a:pt x="6213075" y="1369944"/>
                  <a:pt x="6131069" y="1420957"/>
                  <a:pt x="6143653" y="1546709"/>
                </a:cubicBezTo>
                <a:cubicBezTo>
                  <a:pt x="6156237" y="1672461"/>
                  <a:pt x="6112463" y="1923392"/>
                  <a:pt x="6143653" y="2163230"/>
                </a:cubicBezTo>
                <a:cubicBezTo>
                  <a:pt x="6174843" y="2403068"/>
                  <a:pt x="6132459" y="2561441"/>
                  <a:pt x="6143653" y="2704037"/>
                </a:cubicBezTo>
                <a:cubicBezTo>
                  <a:pt x="6154847" y="2846633"/>
                  <a:pt x="6089401" y="3002233"/>
                  <a:pt x="6143653" y="3169132"/>
                </a:cubicBezTo>
                <a:cubicBezTo>
                  <a:pt x="6197905" y="3336032"/>
                  <a:pt x="6084768" y="3605355"/>
                  <a:pt x="6143653" y="3785652"/>
                </a:cubicBezTo>
                <a:cubicBezTo>
                  <a:pt x="6009732" y="3812278"/>
                  <a:pt x="5904699" y="3738498"/>
                  <a:pt x="5708012" y="3785652"/>
                </a:cubicBezTo>
                <a:cubicBezTo>
                  <a:pt x="5511325" y="3832806"/>
                  <a:pt x="5391545" y="3772186"/>
                  <a:pt x="5210935" y="3785652"/>
                </a:cubicBezTo>
                <a:cubicBezTo>
                  <a:pt x="5030325" y="3799118"/>
                  <a:pt x="4807410" y="3750488"/>
                  <a:pt x="4590984" y="3785652"/>
                </a:cubicBezTo>
                <a:cubicBezTo>
                  <a:pt x="4374558" y="3820816"/>
                  <a:pt x="4234164" y="3736740"/>
                  <a:pt x="3909597" y="3785652"/>
                </a:cubicBezTo>
                <a:cubicBezTo>
                  <a:pt x="3585030" y="3834564"/>
                  <a:pt x="3438161" y="3744448"/>
                  <a:pt x="3289647" y="3785652"/>
                </a:cubicBezTo>
                <a:cubicBezTo>
                  <a:pt x="3141133" y="3826856"/>
                  <a:pt x="2818483" y="3750584"/>
                  <a:pt x="2669696" y="3785652"/>
                </a:cubicBezTo>
                <a:cubicBezTo>
                  <a:pt x="2520909" y="3820720"/>
                  <a:pt x="2414142" y="3784869"/>
                  <a:pt x="2295492" y="3785652"/>
                </a:cubicBezTo>
                <a:cubicBezTo>
                  <a:pt x="2176842" y="3786435"/>
                  <a:pt x="1868138" y="3775446"/>
                  <a:pt x="1614105" y="3785652"/>
                </a:cubicBezTo>
                <a:cubicBezTo>
                  <a:pt x="1360072" y="3795858"/>
                  <a:pt x="1299901" y="3757374"/>
                  <a:pt x="1178464" y="3785652"/>
                </a:cubicBezTo>
                <a:cubicBezTo>
                  <a:pt x="1057027" y="3813930"/>
                  <a:pt x="887295" y="3738258"/>
                  <a:pt x="681387" y="3785652"/>
                </a:cubicBezTo>
                <a:cubicBezTo>
                  <a:pt x="475479" y="3833046"/>
                  <a:pt x="213841" y="3733523"/>
                  <a:pt x="0" y="3785652"/>
                </a:cubicBezTo>
                <a:cubicBezTo>
                  <a:pt x="-43888" y="3657121"/>
                  <a:pt x="15165" y="3446146"/>
                  <a:pt x="0" y="3358414"/>
                </a:cubicBezTo>
                <a:cubicBezTo>
                  <a:pt x="-15165" y="3270682"/>
                  <a:pt x="13851" y="3039858"/>
                  <a:pt x="0" y="2931176"/>
                </a:cubicBezTo>
                <a:cubicBezTo>
                  <a:pt x="-13851" y="2822494"/>
                  <a:pt x="43721" y="2566142"/>
                  <a:pt x="0" y="2466082"/>
                </a:cubicBezTo>
                <a:cubicBezTo>
                  <a:pt x="-43721" y="2366022"/>
                  <a:pt x="12941" y="2057631"/>
                  <a:pt x="0" y="1887418"/>
                </a:cubicBezTo>
                <a:cubicBezTo>
                  <a:pt x="-12941" y="1717205"/>
                  <a:pt x="19751" y="1528403"/>
                  <a:pt x="0" y="1308754"/>
                </a:cubicBezTo>
                <a:cubicBezTo>
                  <a:pt x="-19751" y="1089105"/>
                  <a:pt x="13181" y="970204"/>
                  <a:pt x="0" y="805803"/>
                </a:cubicBezTo>
                <a:cubicBezTo>
                  <a:pt x="-13181" y="641402"/>
                  <a:pt x="58508" y="189309"/>
                  <a:pt x="0" y="0"/>
                </a:cubicBezTo>
                <a:close/>
              </a:path>
              <a:path w="6143653" h="3785652" stroke="0" extrusionOk="0">
                <a:moveTo>
                  <a:pt x="0" y="0"/>
                </a:moveTo>
                <a:cubicBezTo>
                  <a:pt x="180202" y="-216"/>
                  <a:pt x="423542" y="7981"/>
                  <a:pt x="558514" y="0"/>
                </a:cubicBezTo>
                <a:cubicBezTo>
                  <a:pt x="693486" y="-7981"/>
                  <a:pt x="916628" y="51145"/>
                  <a:pt x="1055591" y="0"/>
                </a:cubicBezTo>
                <a:cubicBezTo>
                  <a:pt x="1194554" y="-51145"/>
                  <a:pt x="1521432" y="19623"/>
                  <a:pt x="1736978" y="0"/>
                </a:cubicBezTo>
                <a:cubicBezTo>
                  <a:pt x="1952524" y="-19623"/>
                  <a:pt x="2026990" y="51565"/>
                  <a:pt x="2295492" y="0"/>
                </a:cubicBezTo>
                <a:cubicBezTo>
                  <a:pt x="2563994" y="-51565"/>
                  <a:pt x="2545170" y="42327"/>
                  <a:pt x="2792570" y="0"/>
                </a:cubicBezTo>
                <a:cubicBezTo>
                  <a:pt x="3039970" y="-42327"/>
                  <a:pt x="3199117" y="7843"/>
                  <a:pt x="3351083" y="0"/>
                </a:cubicBezTo>
                <a:cubicBezTo>
                  <a:pt x="3503049" y="-7843"/>
                  <a:pt x="3862008" y="7450"/>
                  <a:pt x="4032470" y="0"/>
                </a:cubicBezTo>
                <a:cubicBezTo>
                  <a:pt x="4202932" y="-7450"/>
                  <a:pt x="4346128" y="45786"/>
                  <a:pt x="4529548" y="0"/>
                </a:cubicBezTo>
                <a:cubicBezTo>
                  <a:pt x="4712968" y="-45786"/>
                  <a:pt x="5005125" y="76523"/>
                  <a:pt x="5210935" y="0"/>
                </a:cubicBezTo>
                <a:cubicBezTo>
                  <a:pt x="5416745" y="-76523"/>
                  <a:pt x="5885896" y="95363"/>
                  <a:pt x="6143653" y="0"/>
                </a:cubicBezTo>
                <a:cubicBezTo>
                  <a:pt x="6175424" y="125235"/>
                  <a:pt x="6138702" y="323661"/>
                  <a:pt x="6143653" y="427238"/>
                </a:cubicBezTo>
                <a:cubicBezTo>
                  <a:pt x="6148604" y="530815"/>
                  <a:pt x="6110292" y="679428"/>
                  <a:pt x="6143653" y="854476"/>
                </a:cubicBezTo>
                <a:cubicBezTo>
                  <a:pt x="6177014" y="1029524"/>
                  <a:pt x="6093074" y="1192133"/>
                  <a:pt x="6143653" y="1281714"/>
                </a:cubicBezTo>
                <a:cubicBezTo>
                  <a:pt x="6194232" y="1371295"/>
                  <a:pt x="6107823" y="1574400"/>
                  <a:pt x="6143653" y="1860378"/>
                </a:cubicBezTo>
                <a:cubicBezTo>
                  <a:pt x="6179483" y="2146356"/>
                  <a:pt x="6088552" y="2229796"/>
                  <a:pt x="6143653" y="2325472"/>
                </a:cubicBezTo>
                <a:cubicBezTo>
                  <a:pt x="6198754" y="2421148"/>
                  <a:pt x="6136301" y="2611761"/>
                  <a:pt x="6143653" y="2828423"/>
                </a:cubicBezTo>
                <a:cubicBezTo>
                  <a:pt x="6151005" y="3045085"/>
                  <a:pt x="6045039" y="3461008"/>
                  <a:pt x="6143653" y="3785652"/>
                </a:cubicBezTo>
                <a:cubicBezTo>
                  <a:pt x="5860296" y="3792673"/>
                  <a:pt x="5765215" y="3752466"/>
                  <a:pt x="5462266" y="3785652"/>
                </a:cubicBezTo>
                <a:cubicBezTo>
                  <a:pt x="5159317" y="3818838"/>
                  <a:pt x="4997209" y="3740175"/>
                  <a:pt x="4842316" y="3785652"/>
                </a:cubicBezTo>
                <a:cubicBezTo>
                  <a:pt x="4687423" y="3831129"/>
                  <a:pt x="4461053" y="3743375"/>
                  <a:pt x="4222365" y="3785652"/>
                </a:cubicBezTo>
                <a:cubicBezTo>
                  <a:pt x="3983677" y="3827929"/>
                  <a:pt x="3835922" y="3776125"/>
                  <a:pt x="3602415" y="3785652"/>
                </a:cubicBezTo>
                <a:cubicBezTo>
                  <a:pt x="3368908" y="3795179"/>
                  <a:pt x="3254017" y="3719784"/>
                  <a:pt x="3043901" y="3785652"/>
                </a:cubicBezTo>
                <a:cubicBezTo>
                  <a:pt x="2833785" y="3851520"/>
                  <a:pt x="2669030" y="3737636"/>
                  <a:pt x="2546823" y="3785652"/>
                </a:cubicBezTo>
                <a:cubicBezTo>
                  <a:pt x="2424616" y="3833668"/>
                  <a:pt x="2230733" y="3743492"/>
                  <a:pt x="2049746" y="3785652"/>
                </a:cubicBezTo>
                <a:cubicBezTo>
                  <a:pt x="1868759" y="3827812"/>
                  <a:pt x="1579808" y="3778567"/>
                  <a:pt x="1429796" y="3785652"/>
                </a:cubicBezTo>
                <a:cubicBezTo>
                  <a:pt x="1279784" y="3792737"/>
                  <a:pt x="1071479" y="3747506"/>
                  <a:pt x="748409" y="3785652"/>
                </a:cubicBezTo>
                <a:cubicBezTo>
                  <a:pt x="425339" y="3823798"/>
                  <a:pt x="230889" y="3715694"/>
                  <a:pt x="0" y="3785652"/>
                </a:cubicBezTo>
                <a:cubicBezTo>
                  <a:pt x="-7645" y="3510036"/>
                  <a:pt x="40968" y="3391454"/>
                  <a:pt x="0" y="3206988"/>
                </a:cubicBezTo>
                <a:cubicBezTo>
                  <a:pt x="-40968" y="3022522"/>
                  <a:pt x="46099" y="2925886"/>
                  <a:pt x="0" y="2666181"/>
                </a:cubicBezTo>
                <a:cubicBezTo>
                  <a:pt x="-46099" y="2406476"/>
                  <a:pt x="63535" y="2334794"/>
                  <a:pt x="0" y="2049660"/>
                </a:cubicBezTo>
                <a:cubicBezTo>
                  <a:pt x="-63535" y="1764526"/>
                  <a:pt x="68" y="1634212"/>
                  <a:pt x="0" y="1433140"/>
                </a:cubicBezTo>
                <a:cubicBezTo>
                  <a:pt x="-68" y="1232068"/>
                  <a:pt x="16739" y="1051269"/>
                  <a:pt x="0" y="892332"/>
                </a:cubicBezTo>
                <a:cubicBezTo>
                  <a:pt x="-16739" y="733395"/>
                  <a:pt x="40580" y="554399"/>
                  <a:pt x="0" y="465094"/>
                </a:cubicBezTo>
                <a:cubicBezTo>
                  <a:pt x="-40580" y="375789"/>
                  <a:pt x="22449" y="117543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rgbClr val="FF5050">
                  <a:tint val="66000"/>
                  <a:satMod val="160000"/>
                  <a:alpha val="69000"/>
                </a:srgbClr>
              </a:gs>
              <a:gs pos="45000">
                <a:srgbClr val="FF5050">
                  <a:tint val="44500"/>
                  <a:satMod val="160000"/>
                  <a:alpha val="86000"/>
                </a:srgbClr>
              </a:gs>
              <a:gs pos="100000">
                <a:srgbClr val="FF5050">
                  <a:tint val="23500"/>
                  <a:satMod val="160000"/>
                  <a:alpha val="75000"/>
                </a:srgbClr>
              </a:gs>
            </a:gsLst>
            <a:lin ang="5400000" scaled="1"/>
            <a:tileRect/>
          </a:gradFill>
          <a:ln>
            <a:solidFill>
              <a:srgbClr val="000000">
                <a:alpha val="81176"/>
              </a:srgbClr>
            </a:solidFill>
            <a:extLst>
              <a:ext uri="{C807C97D-BFC1-408E-A445-0C87EB9F89A2}">
                <ask:lineSketchStyleProps xmlns:ask="http://schemas.microsoft.com/office/drawing/2018/sketchyshapes" sd="74044843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6000" dirty="0">
                <a:latin typeface="Footlight MT Light" panose="0204060206030A020304" pitchFamily="18" charset="0"/>
              </a:rPr>
              <a:t>20 december</a:t>
            </a:r>
          </a:p>
          <a:p>
            <a:pPr algn="ctr"/>
            <a:endParaRPr lang="sv-SE" sz="3600" dirty="0">
              <a:latin typeface="Footlight MT Light" panose="0204060206030A020304" pitchFamily="18" charset="0"/>
            </a:endParaRPr>
          </a:p>
          <a:p>
            <a:pPr algn="ctr"/>
            <a:r>
              <a:rPr lang="sv-SE" sz="3600" dirty="0">
                <a:latin typeface="Footlight MT Light" panose="0204060206030A020304" pitchFamily="18" charset="0"/>
              </a:rPr>
              <a:t>Uppdrag:</a:t>
            </a:r>
          </a:p>
          <a:p>
            <a:pPr algn="ctr"/>
            <a:r>
              <a:rPr lang="sv-SE" sz="3600" b="1" dirty="0">
                <a:latin typeface="Footlight MT Light" panose="0204060206030A020304" pitchFamily="18" charset="0"/>
              </a:rPr>
              <a:t>Kom med goda </a:t>
            </a:r>
            <a:br>
              <a:rPr lang="sv-SE" sz="3600" b="1" dirty="0">
                <a:latin typeface="Footlight MT Light" panose="0204060206030A020304" pitchFamily="18" charset="0"/>
              </a:rPr>
            </a:br>
            <a:r>
              <a:rPr lang="sv-SE" sz="3600" b="1" dirty="0">
                <a:latin typeface="Footlight MT Light" panose="0204060206030A020304" pitchFamily="18" charset="0"/>
              </a:rPr>
              <a:t>tips och råd!</a:t>
            </a:r>
          </a:p>
          <a:p>
            <a:pPr algn="ctr"/>
            <a:endParaRPr lang="sv-SE" sz="3600" b="1" dirty="0">
              <a:latin typeface="Footlight MT Light" panose="0204060206030A020304" pitchFamily="18" charset="0"/>
            </a:endParaRPr>
          </a:p>
        </p:txBody>
      </p:sp>
      <p:pic>
        <p:nvPicPr>
          <p:cNvPr id="15" name="Bildobjekt 14" descr="here4u">
            <a:extLst>
              <a:ext uri="{FF2B5EF4-FFF2-40B4-BE49-F238E27FC236}">
                <a16:creationId xmlns:a16="http://schemas.microsoft.com/office/drawing/2014/main" id="{DE5FD633-F0DA-4CBF-8DAA-C11EE4EA592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211" y="6125839"/>
            <a:ext cx="2153920" cy="487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41610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Bildobjekt 5" descr="En bild som visar inomhus, sitter, bord, glas&#10;&#10;Automatiskt genererad beskrivning">
            <a:extLst>
              <a:ext uri="{FF2B5EF4-FFF2-40B4-BE49-F238E27FC236}">
                <a16:creationId xmlns:a16="http://schemas.microsoft.com/office/drawing/2014/main" id="{528022DF-C4D8-49C8-ACAD-C68198CB7B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4" b="14514"/>
          <a:stretch/>
        </p:blipFill>
        <p:spPr>
          <a:xfrm>
            <a:off x="0" y="1282"/>
            <a:ext cx="12301667" cy="6856718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62401A25-E23C-4DDF-B004-16B244176259}"/>
              </a:ext>
            </a:extLst>
          </p:cNvPr>
          <p:cNvSpPr txBox="1"/>
          <p:nvPr/>
        </p:nvSpPr>
        <p:spPr>
          <a:xfrm rot="21293078">
            <a:off x="256333" y="261603"/>
            <a:ext cx="3130071" cy="2062103"/>
          </a:xfrm>
          <a:custGeom>
            <a:avLst/>
            <a:gdLst>
              <a:gd name="connsiteX0" fmla="*/ 0 w 3130071"/>
              <a:gd name="connsiteY0" fmla="*/ 0 h 2062103"/>
              <a:gd name="connsiteX1" fmla="*/ 584280 w 3130071"/>
              <a:gd name="connsiteY1" fmla="*/ 0 h 2062103"/>
              <a:gd name="connsiteX2" fmla="*/ 1012056 w 3130071"/>
              <a:gd name="connsiteY2" fmla="*/ 0 h 2062103"/>
              <a:gd name="connsiteX3" fmla="*/ 1471133 w 3130071"/>
              <a:gd name="connsiteY3" fmla="*/ 0 h 2062103"/>
              <a:gd name="connsiteX4" fmla="*/ 2024113 w 3130071"/>
              <a:gd name="connsiteY4" fmla="*/ 0 h 2062103"/>
              <a:gd name="connsiteX5" fmla="*/ 2545791 w 3130071"/>
              <a:gd name="connsiteY5" fmla="*/ 0 h 2062103"/>
              <a:gd name="connsiteX6" fmla="*/ 3130071 w 3130071"/>
              <a:gd name="connsiteY6" fmla="*/ 0 h 2062103"/>
              <a:gd name="connsiteX7" fmla="*/ 3130071 w 3130071"/>
              <a:gd name="connsiteY7" fmla="*/ 474284 h 2062103"/>
              <a:gd name="connsiteX8" fmla="*/ 3130071 w 3130071"/>
              <a:gd name="connsiteY8" fmla="*/ 1010430 h 2062103"/>
              <a:gd name="connsiteX9" fmla="*/ 3130071 w 3130071"/>
              <a:gd name="connsiteY9" fmla="*/ 1567198 h 2062103"/>
              <a:gd name="connsiteX10" fmla="*/ 3130071 w 3130071"/>
              <a:gd name="connsiteY10" fmla="*/ 2062103 h 2062103"/>
              <a:gd name="connsiteX11" fmla="*/ 2608393 w 3130071"/>
              <a:gd name="connsiteY11" fmla="*/ 2062103 h 2062103"/>
              <a:gd name="connsiteX12" fmla="*/ 2024113 w 3130071"/>
              <a:gd name="connsiteY12" fmla="*/ 2062103 h 2062103"/>
              <a:gd name="connsiteX13" fmla="*/ 1471133 w 3130071"/>
              <a:gd name="connsiteY13" fmla="*/ 2062103 h 2062103"/>
              <a:gd name="connsiteX14" fmla="*/ 949455 w 3130071"/>
              <a:gd name="connsiteY14" fmla="*/ 2062103 h 2062103"/>
              <a:gd name="connsiteX15" fmla="*/ 0 w 3130071"/>
              <a:gd name="connsiteY15" fmla="*/ 2062103 h 2062103"/>
              <a:gd name="connsiteX16" fmla="*/ 0 w 3130071"/>
              <a:gd name="connsiteY16" fmla="*/ 1505335 h 2062103"/>
              <a:gd name="connsiteX17" fmla="*/ 0 w 3130071"/>
              <a:gd name="connsiteY17" fmla="*/ 1051673 h 2062103"/>
              <a:gd name="connsiteX18" fmla="*/ 0 w 3130071"/>
              <a:gd name="connsiteY18" fmla="*/ 515526 h 2062103"/>
              <a:gd name="connsiteX19" fmla="*/ 0 w 3130071"/>
              <a:gd name="connsiteY19" fmla="*/ 0 h 206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30071" h="2062103" fill="none" extrusionOk="0">
                <a:moveTo>
                  <a:pt x="0" y="0"/>
                </a:moveTo>
                <a:cubicBezTo>
                  <a:pt x="126987" y="-43978"/>
                  <a:pt x="439635" y="40733"/>
                  <a:pt x="584280" y="0"/>
                </a:cubicBezTo>
                <a:cubicBezTo>
                  <a:pt x="728925" y="-40733"/>
                  <a:pt x="846269" y="30912"/>
                  <a:pt x="1012056" y="0"/>
                </a:cubicBezTo>
                <a:cubicBezTo>
                  <a:pt x="1177843" y="-30912"/>
                  <a:pt x="1288039" y="47026"/>
                  <a:pt x="1471133" y="0"/>
                </a:cubicBezTo>
                <a:cubicBezTo>
                  <a:pt x="1654227" y="-47026"/>
                  <a:pt x="1753538" y="37038"/>
                  <a:pt x="2024113" y="0"/>
                </a:cubicBezTo>
                <a:cubicBezTo>
                  <a:pt x="2294688" y="-37038"/>
                  <a:pt x="2289659" y="35689"/>
                  <a:pt x="2545791" y="0"/>
                </a:cubicBezTo>
                <a:cubicBezTo>
                  <a:pt x="2801923" y="-35689"/>
                  <a:pt x="2866027" y="62193"/>
                  <a:pt x="3130071" y="0"/>
                </a:cubicBezTo>
                <a:cubicBezTo>
                  <a:pt x="3175362" y="210339"/>
                  <a:pt x="3102647" y="374046"/>
                  <a:pt x="3130071" y="474284"/>
                </a:cubicBezTo>
                <a:cubicBezTo>
                  <a:pt x="3157495" y="574522"/>
                  <a:pt x="3093673" y="872774"/>
                  <a:pt x="3130071" y="1010430"/>
                </a:cubicBezTo>
                <a:cubicBezTo>
                  <a:pt x="3166469" y="1148086"/>
                  <a:pt x="3096522" y="1443902"/>
                  <a:pt x="3130071" y="1567198"/>
                </a:cubicBezTo>
                <a:cubicBezTo>
                  <a:pt x="3163620" y="1690494"/>
                  <a:pt x="3102265" y="1940889"/>
                  <a:pt x="3130071" y="2062103"/>
                </a:cubicBezTo>
                <a:cubicBezTo>
                  <a:pt x="2901599" y="2092249"/>
                  <a:pt x="2800922" y="2007841"/>
                  <a:pt x="2608393" y="2062103"/>
                </a:cubicBezTo>
                <a:cubicBezTo>
                  <a:pt x="2415864" y="2116365"/>
                  <a:pt x="2150439" y="2056811"/>
                  <a:pt x="2024113" y="2062103"/>
                </a:cubicBezTo>
                <a:cubicBezTo>
                  <a:pt x="1897787" y="2067395"/>
                  <a:pt x="1638946" y="2018484"/>
                  <a:pt x="1471133" y="2062103"/>
                </a:cubicBezTo>
                <a:cubicBezTo>
                  <a:pt x="1303320" y="2105722"/>
                  <a:pt x="1055589" y="2027940"/>
                  <a:pt x="949455" y="2062103"/>
                </a:cubicBezTo>
                <a:cubicBezTo>
                  <a:pt x="843321" y="2096266"/>
                  <a:pt x="332524" y="1976755"/>
                  <a:pt x="0" y="2062103"/>
                </a:cubicBezTo>
                <a:cubicBezTo>
                  <a:pt x="-20320" y="1841062"/>
                  <a:pt x="36727" y="1643768"/>
                  <a:pt x="0" y="1505335"/>
                </a:cubicBezTo>
                <a:cubicBezTo>
                  <a:pt x="-36727" y="1366902"/>
                  <a:pt x="42812" y="1210062"/>
                  <a:pt x="0" y="1051673"/>
                </a:cubicBezTo>
                <a:cubicBezTo>
                  <a:pt x="-42812" y="893284"/>
                  <a:pt x="11220" y="761800"/>
                  <a:pt x="0" y="515526"/>
                </a:cubicBezTo>
                <a:cubicBezTo>
                  <a:pt x="-11220" y="269252"/>
                  <a:pt x="28698" y="175930"/>
                  <a:pt x="0" y="0"/>
                </a:cubicBezTo>
                <a:close/>
              </a:path>
              <a:path w="3130071" h="2062103" stroke="0" extrusionOk="0">
                <a:moveTo>
                  <a:pt x="0" y="0"/>
                </a:moveTo>
                <a:cubicBezTo>
                  <a:pt x="246115" y="-51704"/>
                  <a:pt x="296608" y="10736"/>
                  <a:pt x="521679" y="0"/>
                </a:cubicBezTo>
                <a:cubicBezTo>
                  <a:pt x="746750" y="-10736"/>
                  <a:pt x="809332" y="34099"/>
                  <a:pt x="980756" y="0"/>
                </a:cubicBezTo>
                <a:cubicBezTo>
                  <a:pt x="1152180" y="-34099"/>
                  <a:pt x="1343219" y="52695"/>
                  <a:pt x="1439833" y="0"/>
                </a:cubicBezTo>
                <a:cubicBezTo>
                  <a:pt x="1536447" y="-52695"/>
                  <a:pt x="1752544" y="37732"/>
                  <a:pt x="1867609" y="0"/>
                </a:cubicBezTo>
                <a:cubicBezTo>
                  <a:pt x="1982674" y="-37732"/>
                  <a:pt x="2277468" y="59288"/>
                  <a:pt x="2451889" y="0"/>
                </a:cubicBezTo>
                <a:cubicBezTo>
                  <a:pt x="2626310" y="-59288"/>
                  <a:pt x="2984780" y="10435"/>
                  <a:pt x="3130071" y="0"/>
                </a:cubicBezTo>
                <a:cubicBezTo>
                  <a:pt x="3181713" y="100501"/>
                  <a:pt x="3084692" y="288405"/>
                  <a:pt x="3130071" y="474284"/>
                </a:cubicBezTo>
                <a:cubicBezTo>
                  <a:pt x="3175450" y="660163"/>
                  <a:pt x="3119352" y="828548"/>
                  <a:pt x="3130071" y="1010430"/>
                </a:cubicBezTo>
                <a:cubicBezTo>
                  <a:pt x="3140790" y="1192312"/>
                  <a:pt x="3094943" y="1318992"/>
                  <a:pt x="3130071" y="1464093"/>
                </a:cubicBezTo>
                <a:cubicBezTo>
                  <a:pt x="3165199" y="1609194"/>
                  <a:pt x="3129528" y="1804878"/>
                  <a:pt x="3130071" y="2062103"/>
                </a:cubicBezTo>
                <a:cubicBezTo>
                  <a:pt x="2922080" y="2116794"/>
                  <a:pt x="2748332" y="2013864"/>
                  <a:pt x="2639693" y="2062103"/>
                </a:cubicBezTo>
                <a:cubicBezTo>
                  <a:pt x="2531054" y="2110342"/>
                  <a:pt x="2398164" y="2060738"/>
                  <a:pt x="2180616" y="2062103"/>
                </a:cubicBezTo>
                <a:cubicBezTo>
                  <a:pt x="1963068" y="2063468"/>
                  <a:pt x="1751841" y="1992346"/>
                  <a:pt x="1596336" y="2062103"/>
                </a:cubicBezTo>
                <a:cubicBezTo>
                  <a:pt x="1440831" y="2131860"/>
                  <a:pt x="1310104" y="2051398"/>
                  <a:pt x="1043357" y="2062103"/>
                </a:cubicBezTo>
                <a:cubicBezTo>
                  <a:pt x="776610" y="2072808"/>
                  <a:pt x="720909" y="2044474"/>
                  <a:pt x="584280" y="2062103"/>
                </a:cubicBezTo>
                <a:cubicBezTo>
                  <a:pt x="447651" y="2079732"/>
                  <a:pt x="196377" y="2007865"/>
                  <a:pt x="0" y="2062103"/>
                </a:cubicBezTo>
                <a:cubicBezTo>
                  <a:pt x="-3289" y="1846314"/>
                  <a:pt x="32829" y="1767617"/>
                  <a:pt x="0" y="1567198"/>
                </a:cubicBezTo>
                <a:cubicBezTo>
                  <a:pt x="-32829" y="1366779"/>
                  <a:pt x="61483" y="1225107"/>
                  <a:pt x="0" y="1010430"/>
                </a:cubicBezTo>
                <a:cubicBezTo>
                  <a:pt x="-61483" y="795753"/>
                  <a:pt x="4404" y="759303"/>
                  <a:pt x="0" y="556768"/>
                </a:cubicBezTo>
                <a:cubicBezTo>
                  <a:pt x="-4404" y="354233"/>
                  <a:pt x="61786" y="117506"/>
                  <a:pt x="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82000"/>
            </a:schemeClr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90561558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here4u:s</a:t>
            </a:r>
          </a:p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Uppdragskalender</a:t>
            </a:r>
          </a:p>
          <a:p>
            <a:pPr algn="ctr"/>
            <a:endParaRPr lang="sv-SE" sz="2400" dirty="0">
              <a:latin typeface="Footlight MT Light" panose="0204060206030A020304" pitchFamily="18" charset="0"/>
              <a:cs typeface="Cavolini" panose="03000502040302020204" pitchFamily="66" charset="0"/>
            </a:endParaRPr>
          </a:p>
          <a:p>
            <a:pPr algn="ctr"/>
            <a:r>
              <a:rPr lang="sv-SE" sz="2400" dirty="0">
                <a:latin typeface="Footlight MT Light" panose="0204060206030A020304" pitchFamily="18" charset="0"/>
                <a:cs typeface="Cavolini" panose="03000502040302020204" pitchFamily="66" charset="0"/>
              </a:rPr>
              <a:t>Gör goda gärningar med oss varje dag!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6ED1887-3FEE-4517-99C9-12B568FC66D9}"/>
              </a:ext>
            </a:extLst>
          </p:cNvPr>
          <p:cNvSpPr txBox="1"/>
          <p:nvPr/>
        </p:nvSpPr>
        <p:spPr>
          <a:xfrm>
            <a:off x="936766" y="2742495"/>
            <a:ext cx="6143653" cy="3785652"/>
          </a:xfrm>
          <a:custGeom>
            <a:avLst/>
            <a:gdLst>
              <a:gd name="connsiteX0" fmla="*/ 0 w 6143653"/>
              <a:gd name="connsiteY0" fmla="*/ 0 h 3785652"/>
              <a:gd name="connsiteX1" fmla="*/ 619950 w 6143653"/>
              <a:gd name="connsiteY1" fmla="*/ 0 h 3785652"/>
              <a:gd name="connsiteX2" fmla="*/ 1055591 w 6143653"/>
              <a:gd name="connsiteY2" fmla="*/ 0 h 3785652"/>
              <a:gd name="connsiteX3" fmla="*/ 1491232 w 6143653"/>
              <a:gd name="connsiteY3" fmla="*/ 0 h 3785652"/>
              <a:gd name="connsiteX4" fmla="*/ 2172619 w 6143653"/>
              <a:gd name="connsiteY4" fmla="*/ 0 h 3785652"/>
              <a:gd name="connsiteX5" fmla="*/ 2608260 w 6143653"/>
              <a:gd name="connsiteY5" fmla="*/ 0 h 3785652"/>
              <a:gd name="connsiteX6" fmla="*/ 3228210 w 6143653"/>
              <a:gd name="connsiteY6" fmla="*/ 0 h 3785652"/>
              <a:gd name="connsiteX7" fmla="*/ 3663851 w 6143653"/>
              <a:gd name="connsiteY7" fmla="*/ 0 h 3785652"/>
              <a:gd name="connsiteX8" fmla="*/ 4099492 w 6143653"/>
              <a:gd name="connsiteY8" fmla="*/ 0 h 3785652"/>
              <a:gd name="connsiteX9" fmla="*/ 4535133 w 6143653"/>
              <a:gd name="connsiteY9" fmla="*/ 0 h 3785652"/>
              <a:gd name="connsiteX10" fmla="*/ 4970774 w 6143653"/>
              <a:gd name="connsiteY10" fmla="*/ 0 h 3785652"/>
              <a:gd name="connsiteX11" fmla="*/ 5652161 w 6143653"/>
              <a:gd name="connsiteY11" fmla="*/ 0 h 3785652"/>
              <a:gd name="connsiteX12" fmla="*/ 6143653 w 6143653"/>
              <a:gd name="connsiteY12" fmla="*/ 0 h 3785652"/>
              <a:gd name="connsiteX13" fmla="*/ 6143653 w 6143653"/>
              <a:gd name="connsiteY13" fmla="*/ 502951 h 3785652"/>
              <a:gd name="connsiteX14" fmla="*/ 6143653 w 6143653"/>
              <a:gd name="connsiteY14" fmla="*/ 1119471 h 3785652"/>
              <a:gd name="connsiteX15" fmla="*/ 6143653 w 6143653"/>
              <a:gd name="connsiteY15" fmla="*/ 1546709 h 3785652"/>
              <a:gd name="connsiteX16" fmla="*/ 6143653 w 6143653"/>
              <a:gd name="connsiteY16" fmla="*/ 2163230 h 3785652"/>
              <a:gd name="connsiteX17" fmla="*/ 6143653 w 6143653"/>
              <a:gd name="connsiteY17" fmla="*/ 2704037 h 3785652"/>
              <a:gd name="connsiteX18" fmla="*/ 6143653 w 6143653"/>
              <a:gd name="connsiteY18" fmla="*/ 3169132 h 3785652"/>
              <a:gd name="connsiteX19" fmla="*/ 6143653 w 6143653"/>
              <a:gd name="connsiteY19" fmla="*/ 3785652 h 3785652"/>
              <a:gd name="connsiteX20" fmla="*/ 5708012 w 6143653"/>
              <a:gd name="connsiteY20" fmla="*/ 3785652 h 3785652"/>
              <a:gd name="connsiteX21" fmla="*/ 5210935 w 6143653"/>
              <a:gd name="connsiteY21" fmla="*/ 3785652 h 3785652"/>
              <a:gd name="connsiteX22" fmla="*/ 4590984 w 6143653"/>
              <a:gd name="connsiteY22" fmla="*/ 3785652 h 3785652"/>
              <a:gd name="connsiteX23" fmla="*/ 3909597 w 6143653"/>
              <a:gd name="connsiteY23" fmla="*/ 3785652 h 3785652"/>
              <a:gd name="connsiteX24" fmla="*/ 3289647 w 6143653"/>
              <a:gd name="connsiteY24" fmla="*/ 3785652 h 3785652"/>
              <a:gd name="connsiteX25" fmla="*/ 2669696 w 6143653"/>
              <a:gd name="connsiteY25" fmla="*/ 3785652 h 3785652"/>
              <a:gd name="connsiteX26" fmla="*/ 2295492 w 6143653"/>
              <a:gd name="connsiteY26" fmla="*/ 3785652 h 3785652"/>
              <a:gd name="connsiteX27" fmla="*/ 1614105 w 6143653"/>
              <a:gd name="connsiteY27" fmla="*/ 3785652 h 3785652"/>
              <a:gd name="connsiteX28" fmla="*/ 1178464 w 6143653"/>
              <a:gd name="connsiteY28" fmla="*/ 3785652 h 3785652"/>
              <a:gd name="connsiteX29" fmla="*/ 681387 w 6143653"/>
              <a:gd name="connsiteY29" fmla="*/ 3785652 h 3785652"/>
              <a:gd name="connsiteX30" fmla="*/ 0 w 6143653"/>
              <a:gd name="connsiteY30" fmla="*/ 3785652 h 3785652"/>
              <a:gd name="connsiteX31" fmla="*/ 0 w 6143653"/>
              <a:gd name="connsiteY31" fmla="*/ 3358414 h 3785652"/>
              <a:gd name="connsiteX32" fmla="*/ 0 w 6143653"/>
              <a:gd name="connsiteY32" fmla="*/ 2931176 h 3785652"/>
              <a:gd name="connsiteX33" fmla="*/ 0 w 6143653"/>
              <a:gd name="connsiteY33" fmla="*/ 2466082 h 3785652"/>
              <a:gd name="connsiteX34" fmla="*/ 0 w 6143653"/>
              <a:gd name="connsiteY34" fmla="*/ 1887418 h 3785652"/>
              <a:gd name="connsiteX35" fmla="*/ 0 w 6143653"/>
              <a:gd name="connsiteY35" fmla="*/ 1308754 h 3785652"/>
              <a:gd name="connsiteX36" fmla="*/ 0 w 6143653"/>
              <a:gd name="connsiteY36" fmla="*/ 805803 h 3785652"/>
              <a:gd name="connsiteX37" fmla="*/ 0 w 6143653"/>
              <a:gd name="connsiteY37" fmla="*/ 0 h 378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143653" h="3785652" fill="none" extrusionOk="0">
                <a:moveTo>
                  <a:pt x="0" y="0"/>
                </a:moveTo>
                <a:cubicBezTo>
                  <a:pt x="259325" y="-50552"/>
                  <a:pt x="495397" y="33207"/>
                  <a:pt x="619950" y="0"/>
                </a:cubicBezTo>
                <a:cubicBezTo>
                  <a:pt x="744503" y="-33207"/>
                  <a:pt x="844934" y="43487"/>
                  <a:pt x="1055591" y="0"/>
                </a:cubicBezTo>
                <a:cubicBezTo>
                  <a:pt x="1266248" y="-43487"/>
                  <a:pt x="1306762" y="38621"/>
                  <a:pt x="1491232" y="0"/>
                </a:cubicBezTo>
                <a:cubicBezTo>
                  <a:pt x="1675702" y="-38621"/>
                  <a:pt x="1880265" y="40946"/>
                  <a:pt x="2172619" y="0"/>
                </a:cubicBezTo>
                <a:cubicBezTo>
                  <a:pt x="2464973" y="-40946"/>
                  <a:pt x="2502092" y="20001"/>
                  <a:pt x="2608260" y="0"/>
                </a:cubicBezTo>
                <a:cubicBezTo>
                  <a:pt x="2714428" y="-20001"/>
                  <a:pt x="3071898" y="26884"/>
                  <a:pt x="3228210" y="0"/>
                </a:cubicBezTo>
                <a:cubicBezTo>
                  <a:pt x="3384522" y="-26884"/>
                  <a:pt x="3497971" y="51664"/>
                  <a:pt x="3663851" y="0"/>
                </a:cubicBezTo>
                <a:cubicBezTo>
                  <a:pt x="3829731" y="-51664"/>
                  <a:pt x="3989655" y="4208"/>
                  <a:pt x="4099492" y="0"/>
                </a:cubicBezTo>
                <a:cubicBezTo>
                  <a:pt x="4209329" y="-4208"/>
                  <a:pt x="4323314" y="5950"/>
                  <a:pt x="4535133" y="0"/>
                </a:cubicBezTo>
                <a:cubicBezTo>
                  <a:pt x="4746952" y="-5950"/>
                  <a:pt x="4779102" y="31120"/>
                  <a:pt x="4970774" y="0"/>
                </a:cubicBezTo>
                <a:cubicBezTo>
                  <a:pt x="5162446" y="-31120"/>
                  <a:pt x="5372454" y="26565"/>
                  <a:pt x="5652161" y="0"/>
                </a:cubicBezTo>
                <a:cubicBezTo>
                  <a:pt x="5931868" y="-26565"/>
                  <a:pt x="5950885" y="22413"/>
                  <a:pt x="6143653" y="0"/>
                </a:cubicBezTo>
                <a:cubicBezTo>
                  <a:pt x="6166828" y="149129"/>
                  <a:pt x="6111209" y="290746"/>
                  <a:pt x="6143653" y="502951"/>
                </a:cubicBezTo>
                <a:cubicBezTo>
                  <a:pt x="6176097" y="715156"/>
                  <a:pt x="6074231" y="868998"/>
                  <a:pt x="6143653" y="1119471"/>
                </a:cubicBezTo>
                <a:cubicBezTo>
                  <a:pt x="6213075" y="1369944"/>
                  <a:pt x="6131069" y="1420957"/>
                  <a:pt x="6143653" y="1546709"/>
                </a:cubicBezTo>
                <a:cubicBezTo>
                  <a:pt x="6156237" y="1672461"/>
                  <a:pt x="6112463" y="1923392"/>
                  <a:pt x="6143653" y="2163230"/>
                </a:cubicBezTo>
                <a:cubicBezTo>
                  <a:pt x="6174843" y="2403068"/>
                  <a:pt x="6132459" y="2561441"/>
                  <a:pt x="6143653" y="2704037"/>
                </a:cubicBezTo>
                <a:cubicBezTo>
                  <a:pt x="6154847" y="2846633"/>
                  <a:pt x="6089401" y="3002233"/>
                  <a:pt x="6143653" y="3169132"/>
                </a:cubicBezTo>
                <a:cubicBezTo>
                  <a:pt x="6197905" y="3336032"/>
                  <a:pt x="6084768" y="3605355"/>
                  <a:pt x="6143653" y="3785652"/>
                </a:cubicBezTo>
                <a:cubicBezTo>
                  <a:pt x="6009732" y="3812278"/>
                  <a:pt x="5904699" y="3738498"/>
                  <a:pt x="5708012" y="3785652"/>
                </a:cubicBezTo>
                <a:cubicBezTo>
                  <a:pt x="5511325" y="3832806"/>
                  <a:pt x="5391545" y="3772186"/>
                  <a:pt x="5210935" y="3785652"/>
                </a:cubicBezTo>
                <a:cubicBezTo>
                  <a:pt x="5030325" y="3799118"/>
                  <a:pt x="4807410" y="3750488"/>
                  <a:pt x="4590984" y="3785652"/>
                </a:cubicBezTo>
                <a:cubicBezTo>
                  <a:pt x="4374558" y="3820816"/>
                  <a:pt x="4234164" y="3736740"/>
                  <a:pt x="3909597" y="3785652"/>
                </a:cubicBezTo>
                <a:cubicBezTo>
                  <a:pt x="3585030" y="3834564"/>
                  <a:pt x="3438161" y="3744448"/>
                  <a:pt x="3289647" y="3785652"/>
                </a:cubicBezTo>
                <a:cubicBezTo>
                  <a:pt x="3141133" y="3826856"/>
                  <a:pt x="2818483" y="3750584"/>
                  <a:pt x="2669696" y="3785652"/>
                </a:cubicBezTo>
                <a:cubicBezTo>
                  <a:pt x="2520909" y="3820720"/>
                  <a:pt x="2414142" y="3784869"/>
                  <a:pt x="2295492" y="3785652"/>
                </a:cubicBezTo>
                <a:cubicBezTo>
                  <a:pt x="2176842" y="3786435"/>
                  <a:pt x="1868138" y="3775446"/>
                  <a:pt x="1614105" y="3785652"/>
                </a:cubicBezTo>
                <a:cubicBezTo>
                  <a:pt x="1360072" y="3795858"/>
                  <a:pt x="1299901" y="3757374"/>
                  <a:pt x="1178464" y="3785652"/>
                </a:cubicBezTo>
                <a:cubicBezTo>
                  <a:pt x="1057027" y="3813930"/>
                  <a:pt x="887295" y="3738258"/>
                  <a:pt x="681387" y="3785652"/>
                </a:cubicBezTo>
                <a:cubicBezTo>
                  <a:pt x="475479" y="3833046"/>
                  <a:pt x="213841" y="3733523"/>
                  <a:pt x="0" y="3785652"/>
                </a:cubicBezTo>
                <a:cubicBezTo>
                  <a:pt x="-43888" y="3657121"/>
                  <a:pt x="15165" y="3446146"/>
                  <a:pt x="0" y="3358414"/>
                </a:cubicBezTo>
                <a:cubicBezTo>
                  <a:pt x="-15165" y="3270682"/>
                  <a:pt x="13851" y="3039858"/>
                  <a:pt x="0" y="2931176"/>
                </a:cubicBezTo>
                <a:cubicBezTo>
                  <a:pt x="-13851" y="2822494"/>
                  <a:pt x="43721" y="2566142"/>
                  <a:pt x="0" y="2466082"/>
                </a:cubicBezTo>
                <a:cubicBezTo>
                  <a:pt x="-43721" y="2366022"/>
                  <a:pt x="12941" y="2057631"/>
                  <a:pt x="0" y="1887418"/>
                </a:cubicBezTo>
                <a:cubicBezTo>
                  <a:pt x="-12941" y="1717205"/>
                  <a:pt x="19751" y="1528403"/>
                  <a:pt x="0" y="1308754"/>
                </a:cubicBezTo>
                <a:cubicBezTo>
                  <a:pt x="-19751" y="1089105"/>
                  <a:pt x="13181" y="970204"/>
                  <a:pt x="0" y="805803"/>
                </a:cubicBezTo>
                <a:cubicBezTo>
                  <a:pt x="-13181" y="641402"/>
                  <a:pt x="58508" y="189309"/>
                  <a:pt x="0" y="0"/>
                </a:cubicBezTo>
                <a:close/>
              </a:path>
              <a:path w="6143653" h="3785652" stroke="0" extrusionOk="0">
                <a:moveTo>
                  <a:pt x="0" y="0"/>
                </a:moveTo>
                <a:cubicBezTo>
                  <a:pt x="180202" y="-216"/>
                  <a:pt x="423542" y="7981"/>
                  <a:pt x="558514" y="0"/>
                </a:cubicBezTo>
                <a:cubicBezTo>
                  <a:pt x="693486" y="-7981"/>
                  <a:pt x="916628" y="51145"/>
                  <a:pt x="1055591" y="0"/>
                </a:cubicBezTo>
                <a:cubicBezTo>
                  <a:pt x="1194554" y="-51145"/>
                  <a:pt x="1521432" y="19623"/>
                  <a:pt x="1736978" y="0"/>
                </a:cubicBezTo>
                <a:cubicBezTo>
                  <a:pt x="1952524" y="-19623"/>
                  <a:pt x="2026990" y="51565"/>
                  <a:pt x="2295492" y="0"/>
                </a:cubicBezTo>
                <a:cubicBezTo>
                  <a:pt x="2563994" y="-51565"/>
                  <a:pt x="2545170" y="42327"/>
                  <a:pt x="2792570" y="0"/>
                </a:cubicBezTo>
                <a:cubicBezTo>
                  <a:pt x="3039970" y="-42327"/>
                  <a:pt x="3199117" y="7843"/>
                  <a:pt x="3351083" y="0"/>
                </a:cubicBezTo>
                <a:cubicBezTo>
                  <a:pt x="3503049" y="-7843"/>
                  <a:pt x="3862008" y="7450"/>
                  <a:pt x="4032470" y="0"/>
                </a:cubicBezTo>
                <a:cubicBezTo>
                  <a:pt x="4202932" y="-7450"/>
                  <a:pt x="4346128" y="45786"/>
                  <a:pt x="4529548" y="0"/>
                </a:cubicBezTo>
                <a:cubicBezTo>
                  <a:pt x="4712968" y="-45786"/>
                  <a:pt x="5005125" y="76523"/>
                  <a:pt x="5210935" y="0"/>
                </a:cubicBezTo>
                <a:cubicBezTo>
                  <a:pt x="5416745" y="-76523"/>
                  <a:pt x="5885896" y="95363"/>
                  <a:pt x="6143653" y="0"/>
                </a:cubicBezTo>
                <a:cubicBezTo>
                  <a:pt x="6175424" y="125235"/>
                  <a:pt x="6138702" y="323661"/>
                  <a:pt x="6143653" y="427238"/>
                </a:cubicBezTo>
                <a:cubicBezTo>
                  <a:pt x="6148604" y="530815"/>
                  <a:pt x="6110292" y="679428"/>
                  <a:pt x="6143653" y="854476"/>
                </a:cubicBezTo>
                <a:cubicBezTo>
                  <a:pt x="6177014" y="1029524"/>
                  <a:pt x="6093074" y="1192133"/>
                  <a:pt x="6143653" y="1281714"/>
                </a:cubicBezTo>
                <a:cubicBezTo>
                  <a:pt x="6194232" y="1371295"/>
                  <a:pt x="6107823" y="1574400"/>
                  <a:pt x="6143653" y="1860378"/>
                </a:cubicBezTo>
                <a:cubicBezTo>
                  <a:pt x="6179483" y="2146356"/>
                  <a:pt x="6088552" y="2229796"/>
                  <a:pt x="6143653" y="2325472"/>
                </a:cubicBezTo>
                <a:cubicBezTo>
                  <a:pt x="6198754" y="2421148"/>
                  <a:pt x="6136301" y="2611761"/>
                  <a:pt x="6143653" y="2828423"/>
                </a:cubicBezTo>
                <a:cubicBezTo>
                  <a:pt x="6151005" y="3045085"/>
                  <a:pt x="6045039" y="3461008"/>
                  <a:pt x="6143653" y="3785652"/>
                </a:cubicBezTo>
                <a:cubicBezTo>
                  <a:pt x="5860296" y="3792673"/>
                  <a:pt x="5765215" y="3752466"/>
                  <a:pt x="5462266" y="3785652"/>
                </a:cubicBezTo>
                <a:cubicBezTo>
                  <a:pt x="5159317" y="3818838"/>
                  <a:pt x="4997209" y="3740175"/>
                  <a:pt x="4842316" y="3785652"/>
                </a:cubicBezTo>
                <a:cubicBezTo>
                  <a:pt x="4687423" y="3831129"/>
                  <a:pt x="4461053" y="3743375"/>
                  <a:pt x="4222365" y="3785652"/>
                </a:cubicBezTo>
                <a:cubicBezTo>
                  <a:pt x="3983677" y="3827929"/>
                  <a:pt x="3835922" y="3776125"/>
                  <a:pt x="3602415" y="3785652"/>
                </a:cubicBezTo>
                <a:cubicBezTo>
                  <a:pt x="3368908" y="3795179"/>
                  <a:pt x="3254017" y="3719784"/>
                  <a:pt x="3043901" y="3785652"/>
                </a:cubicBezTo>
                <a:cubicBezTo>
                  <a:pt x="2833785" y="3851520"/>
                  <a:pt x="2669030" y="3737636"/>
                  <a:pt x="2546823" y="3785652"/>
                </a:cubicBezTo>
                <a:cubicBezTo>
                  <a:pt x="2424616" y="3833668"/>
                  <a:pt x="2230733" y="3743492"/>
                  <a:pt x="2049746" y="3785652"/>
                </a:cubicBezTo>
                <a:cubicBezTo>
                  <a:pt x="1868759" y="3827812"/>
                  <a:pt x="1579808" y="3778567"/>
                  <a:pt x="1429796" y="3785652"/>
                </a:cubicBezTo>
                <a:cubicBezTo>
                  <a:pt x="1279784" y="3792737"/>
                  <a:pt x="1071479" y="3747506"/>
                  <a:pt x="748409" y="3785652"/>
                </a:cubicBezTo>
                <a:cubicBezTo>
                  <a:pt x="425339" y="3823798"/>
                  <a:pt x="230889" y="3715694"/>
                  <a:pt x="0" y="3785652"/>
                </a:cubicBezTo>
                <a:cubicBezTo>
                  <a:pt x="-7645" y="3510036"/>
                  <a:pt x="40968" y="3391454"/>
                  <a:pt x="0" y="3206988"/>
                </a:cubicBezTo>
                <a:cubicBezTo>
                  <a:pt x="-40968" y="3022522"/>
                  <a:pt x="46099" y="2925886"/>
                  <a:pt x="0" y="2666181"/>
                </a:cubicBezTo>
                <a:cubicBezTo>
                  <a:pt x="-46099" y="2406476"/>
                  <a:pt x="63535" y="2334794"/>
                  <a:pt x="0" y="2049660"/>
                </a:cubicBezTo>
                <a:cubicBezTo>
                  <a:pt x="-63535" y="1764526"/>
                  <a:pt x="68" y="1634212"/>
                  <a:pt x="0" y="1433140"/>
                </a:cubicBezTo>
                <a:cubicBezTo>
                  <a:pt x="-68" y="1232068"/>
                  <a:pt x="16739" y="1051269"/>
                  <a:pt x="0" y="892332"/>
                </a:cubicBezTo>
                <a:cubicBezTo>
                  <a:pt x="-16739" y="733395"/>
                  <a:pt x="40580" y="554399"/>
                  <a:pt x="0" y="465094"/>
                </a:cubicBezTo>
                <a:cubicBezTo>
                  <a:pt x="-40580" y="375789"/>
                  <a:pt x="22449" y="117543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rgbClr val="FF5050">
                  <a:tint val="66000"/>
                  <a:satMod val="160000"/>
                  <a:alpha val="69000"/>
                </a:srgbClr>
              </a:gs>
              <a:gs pos="45000">
                <a:srgbClr val="FF5050">
                  <a:tint val="44500"/>
                  <a:satMod val="160000"/>
                  <a:alpha val="86000"/>
                </a:srgbClr>
              </a:gs>
              <a:gs pos="100000">
                <a:srgbClr val="FF5050">
                  <a:tint val="23500"/>
                  <a:satMod val="160000"/>
                  <a:alpha val="75000"/>
                </a:srgbClr>
              </a:gs>
            </a:gsLst>
            <a:lin ang="5400000" scaled="1"/>
            <a:tileRect/>
          </a:gradFill>
          <a:ln>
            <a:solidFill>
              <a:srgbClr val="000000">
                <a:alpha val="81176"/>
              </a:srgbClr>
            </a:solidFill>
            <a:extLst>
              <a:ext uri="{C807C97D-BFC1-408E-A445-0C87EB9F89A2}">
                <ask:lineSketchStyleProps xmlns:ask="http://schemas.microsoft.com/office/drawing/2018/sketchyshapes" sd="74044843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6000" dirty="0">
                <a:latin typeface="Footlight MT Light" panose="0204060206030A020304" pitchFamily="18" charset="0"/>
              </a:rPr>
              <a:t>21 december</a:t>
            </a:r>
          </a:p>
          <a:p>
            <a:pPr algn="ctr"/>
            <a:endParaRPr lang="sv-SE" sz="3600" dirty="0">
              <a:latin typeface="Footlight MT Light" panose="0204060206030A020304" pitchFamily="18" charset="0"/>
            </a:endParaRPr>
          </a:p>
          <a:p>
            <a:pPr algn="ctr"/>
            <a:r>
              <a:rPr lang="sv-SE" sz="3600" dirty="0">
                <a:latin typeface="Footlight MT Light" panose="0204060206030A020304" pitchFamily="18" charset="0"/>
              </a:rPr>
              <a:t>Uppdrag:</a:t>
            </a:r>
          </a:p>
          <a:p>
            <a:pPr algn="ctr"/>
            <a:r>
              <a:rPr lang="sv-SE" sz="3600" b="1" dirty="0">
                <a:latin typeface="Footlight MT Light" panose="0204060206030A020304" pitchFamily="18" charset="0"/>
              </a:rPr>
              <a:t>Börja dansa </a:t>
            </a:r>
          </a:p>
          <a:p>
            <a:pPr algn="ctr"/>
            <a:r>
              <a:rPr lang="sv-SE" sz="3600" b="1" dirty="0">
                <a:latin typeface="Footlight MT Light" panose="0204060206030A020304" pitchFamily="18" charset="0"/>
              </a:rPr>
              <a:t>lite då och då!</a:t>
            </a:r>
          </a:p>
          <a:p>
            <a:pPr algn="ctr"/>
            <a:endParaRPr lang="sv-SE" sz="3600" b="1" dirty="0">
              <a:latin typeface="Footlight MT Light" panose="0204060206030A020304" pitchFamily="18" charset="0"/>
            </a:endParaRPr>
          </a:p>
        </p:txBody>
      </p:sp>
      <p:pic>
        <p:nvPicPr>
          <p:cNvPr id="15" name="Bildobjekt 14" descr="here4u">
            <a:extLst>
              <a:ext uri="{FF2B5EF4-FFF2-40B4-BE49-F238E27FC236}">
                <a16:creationId xmlns:a16="http://schemas.microsoft.com/office/drawing/2014/main" id="{DE5FD633-F0DA-4CBF-8DAA-C11EE4EA592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211" y="6125839"/>
            <a:ext cx="2153920" cy="487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71270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Bildobjekt 5" descr="En bild som visar inomhus, sitter, bord, glas&#10;&#10;Automatiskt genererad beskrivning">
            <a:extLst>
              <a:ext uri="{FF2B5EF4-FFF2-40B4-BE49-F238E27FC236}">
                <a16:creationId xmlns:a16="http://schemas.microsoft.com/office/drawing/2014/main" id="{528022DF-C4D8-49C8-ACAD-C68198CB7B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4" b="14514"/>
          <a:stretch/>
        </p:blipFill>
        <p:spPr>
          <a:xfrm>
            <a:off x="0" y="1282"/>
            <a:ext cx="12301667" cy="6856718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62401A25-E23C-4DDF-B004-16B244176259}"/>
              </a:ext>
            </a:extLst>
          </p:cNvPr>
          <p:cNvSpPr txBox="1"/>
          <p:nvPr/>
        </p:nvSpPr>
        <p:spPr>
          <a:xfrm rot="21293078">
            <a:off x="367544" y="268514"/>
            <a:ext cx="3130071" cy="2062103"/>
          </a:xfrm>
          <a:custGeom>
            <a:avLst/>
            <a:gdLst>
              <a:gd name="connsiteX0" fmla="*/ 0 w 3130071"/>
              <a:gd name="connsiteY0" fmla="*/ 0 h 2062103"/>
              <a:gd name="connsiteX1" fmla="*/ 584280 w 3130071"/>
              <a:gd name="connsiteY1" fmla="*/ 0 h 2062103"/>
              <a:gd name="connsiteX2" fmla="*/ 1012056 w 3130071"/>
              <a:gd name="connsiteY2" fmla="*/ 0 h 2062103"/>
              <a:gd name="connsiteX3" fmla="*/ 1471133 w 3130071"/>
              <a:gd name="connsiteY3" fmla="*/ 0 h 2062103"/>
              <a:gd name="connsiteX4" fmla="*/ 2024113 w 3130071"/>
              <a:gd name="connsiteY4" fmla="*/ 0 h 2062103"/>
              <a:gd name="connsiteX5" fmla="*/ 2545791 w 3130071"/>
              <a:gd name="connsiteY5" fmla="*/ 0 h 2062103"/>
              <a:gd name="connsiteX6" fmla="*/ 3130071 w 3130071"/>
              <a:gd name="connsiteY6" fmla="*/ 0 h 2062103"/>
              <a:gd name="connsiteX7" fmla="*/ 3130071 w 3130071"/>
              <a:gd name="connsiteY7" fmla="*/ 474284 h 2062103"/>
              <a:gd name="connsiteX8" fmla="*/ 3130071 w 3130071"/>
              <a:gd name="connsiteY8" fmla="*/ 1010430 h 2062103"/>
              <a:gd name="connsiteX9" fmla="*/ 3130071 w 3130071"/>
              <a:gd name="connsiteY9" fmla="*/ 1567198 h 2062103"/>
              <a:gd name="connsiteX10" fmla="*/ 3130071 w 3130071"/>
              <a:gd name="connsiteY10" fmla="*/ 2062103 h 2062103"/>
              <a:gd name="connsiteX11" fmla="*/ 2608393 w 3130071"/>
              <a:gd name="connsiteY11" fmla="*/ 2062103 h 2062103"/>
              <a:gd name="connsiteX12" fmla="*/ 2024113 w 3130071"/>
              <a:gd name="connsiteY12" fmla="*/ 2062103 h 2062103"/>
              <a:gd name="connsiteX13" fmla="*/ 1471133 w 3130071"/>
              <a:gd name="connsiteY13" fmla="*/ 2062103 h 2062103"/>
              <a:gd name="connsiteX14" fmla="*/ 949455 w 3130071"/>
              <a:gd name="connsiteY14" fmla="*/ 2062103 h 2062103"/>
              <a:gd name="connsiteX15" fmla="*/ 0 w 3130071"/>
              <a:gd name="connsiteY15" fmla="*/ 2062103 h 2062103"/>
              <a:gd name="connsiteX16" fmla="*/ 0 w 3130071"/>
              <a:gd name="connsiteY16" fmla="*/ 1505335 h 2062103"/>
              <a:gd name="connsiteX17" fmla="*/ 0 w 3130071"/>
              <a:gd name="connsiteY17" fmla="*/ 1051673 h 2062103"/>
              <a:gd name="connsiteX18" fmla="*/ 0 w 3130071"/>
              <a:gd name="connsiteY18" fmla="*/ 515526 h 2062103"/>
              <a:gd name="connsiteX19" fmla="*/ 0 w 3130071"/>
              <a:gd name="connsiteY19" fmla="*/ 0 h 206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30071" h="2062103" fill="none" extrusionOk="0">
                <a:moveTo>
                  <a:pt x="0" y="0"/>
                </a:moveTo>
                <a:cubicBezTo>
                  <a:pt x="126987" y="-43978"/>
                  <a:pt x="439635" y="40733"/>
                  <a:pt x="584280" y="0"/>
                </a:cubicBezTo>
                <a:cubicBezTo>
                  <a:pt x="728925" y="-40733"/>
                  <a:pt x="846269" y="30912"/>
                  <a:pt x="1012056" y="0"/>
                </a:cubicBezTo>
                <a:cubicBezTo>
                  <a:pt x="1177843" y="-30912"/>
                  <a:pt x="1288039" y="47026"/>
                  <a:pt x="1471133" y="0"/>
                </a:cubicBezTo>
                <a:cubicBezTo>
                  <a:pt x="1654227" y="-47026"/>
                  <a:pt x="1753538" y="37038"/>
                  <a:pt x="2024113" y="0"/>
                </a:cubicBezTo>
                <a:cubicBezTo>
                  <a:pt x="2294688" y="-37038"/>
                  <a:pt x="2289659" y="35689"/>
                  <a:pt x="2545791" y="0"/>
                </a:cubicBezTo>
                <a:cubicBezTo>
                  <a:pt x="2801923" y="-35689"/>
                  <a:pt x="2866027" y="62193"/>
                  <a:pt x="3130071" y="0"/>
                </a:cubicBezTo>
                <a:cubicBezTo>
                  <a:pt x="3175362" y="210339"/>
                  <a:pt x="3102647" y="374046"/>
                  <a:pt x="3130071" y="474284"/>
                </a:cubicBezTo>
                <a:cubicBezTo>
                  <a:pt x="3157495" y="574522"/>
                  <a:pt x="3093673" y="872774"/>
                  <a:pt x="3130071" y="1010430"/>
                </a:cubicBezTo>
                <a:cubicBezTo>
                  <a:pt x="3166469" y="1148086"/>
                  <a:pt x="3096522" y="1443902"/>
                  <a:pt x="3130071" y="1567198"/>
                </a:cubicBezTo>
                <a:cubicBezTo>
                  <a:pt x="3163620" y="1690494"/>
                  <a:pt x="3102265" y="1940889"/>
                  <a:pt x="3130071" y="2062103"/>
                </a:cubicBezTo>
                <a:cubicBezTo>
                  <a:pt x="2901599" y="2092249"/>
                  <a:pt x="2800922" y="2007841"/>
                  <a:pt x="2608393" y="2062103"/>
                </a:cubicBezTo>
                <a:cubicBezTo>
                  <a:pt x="2415864" y="2116365"/>
                  <a:pt x="2150439" y="2056811"/>
                  <a:pt x="2024113" y="2062103"/>
                </a:cubicBezTo>
                <a:cubicBezTo>
                  <a:pt x="1897787" y="2067395"/>
                  <a:pt x="1638946" y="2018484"/>
                  <a:pt x="1471133" y="2062103"/>
                </a:cubicBezTo>
                <a:cubicBezTo>
                  <a:pt x="1303320" y="2105722"/>
                  <a:pt x="1055589" y="2027940"/>
                  <a:pt x="949455" y="2062103"/>
                </a:cubicBezTo>
                <a:cubicBezTo>
                  <a:pt x="843321" y="2096266"/>
                  <a:pt x="332524" y="1976755"/>
                  <a:pt x="0" y="2062103"/>
                </a:cubicBezTo>
                <a:cubicBezTo>
                  <a:pt x="-20320" y="1841062"/>
                  <a:pt x="36727" y="1643768"/>
                  <a:pt x="0" y="1505335"/>
                </a:cubicBezTo>
                <a:cubicBezTo>
                  <a:pt x="-36727" y="1366902"/>
                  <a:pt x="42812" y="1210062"/>
                  <a:pt x="0" y="1051673"/>
                </a:cubicBezTo>
                <a:cubicBezTo>
                  <a:pt x="-42812" y="893284"/>
                  <a:pt x="11220" y="761800"/>
                  <a:pt x="0" y="515526"/>
                </a:cubicBezTo>
                <a:cubicBezTo>
                  <a:pt x="-11220" y="269252"/>
                  <a:pt x="28698" y="175930"/>
                  <a:pt x="0" y="0"/>
                </a:cubicBezTo>
                <a:close/>
              </a:path>
              <a:path w="3130071" h="2062103" stroke="0" extrusionOk="0">
                <a:moveTo>
                  <a:pt x="0" y="0"/>
                </a:moveTo>
                <a:cubicBezTo>
                  <a:pt x="246115" y="-51704"/>
                  <a:pt x="296608" y="10736"/>
                  <a:pt x="521679" y="0"/>
                </a:cubicBezTo>
                <a:cubicBezTo>
                  <a:pt x="746750" y="-10736"/>
                  <a:pt x="809332" y="34099"/>
                  <a:pt x="980756" y="0"/>
                </a:cubicBezTo>
                <a:cubicBezTo>
                  <a:pt x="1152180" y="-34099"/>
                  <a:pt x="1343219" y="52695"/>
                  <a:pt x="1439833" y="0"/>
                </a:cubicBezTo>
                <a:cubicBezTo>
                  <a:pt x="1536447" y="-52695"/>
                  <a:pt x="1752544" y="37732"/>
                  <a:pt x="1867609" y="0"/>
                </a:cubicBezTo>
                <a:cubicBezTo>
                  <a:pt x="1982674" y="-37732"/>
                  <a:pt x="2277468" y="59288"/>
                  <a:pt x="2451889" y="0"/>
                </a:cubicBezTo>
                <a:cubicBezTo>
                  <a:pt x="2626310" y="-59288"/>
                  <a:pt x="2984780" y="10435"/>
                  <a:pt x="3130071" y="0"/>
                </a:cubicBezTo>
                <a:cubicBezTo>
                  <a:pt x="3181713" y="100501"/>
                  <a:pt x="3084692" y="288405"/>
                  <a:pt x="3130071" y="474284"/>
                </a:cubicBezTo>
                <a:cubicBezTo>
                  <a:pt x="3175450" y="660163"/>
                  <a:pt x="3119352" y="828548"/>
                  <a:pt x="3130071" y="1010430"/>
                </a:cubicBezTo>
                <a:cubicBezTo>
                  <a:pt x="3140790" y="1192312"/>
                  <a:pt x="3094943" y="1318992"/>
                  <a:pt x="3130071" y="1464093"/>
                </a:cubicBezTo>
                <a:cubicBezTo>
                  <a:pt x="3165199" y="1609194"/>
                  <a:pt x="3129528" y="1804878"/>
                  <a:pt x="3130071" y="2062103"/>
                </a:cubicBezTo>
                <a:cubicBezTo>
                  <a:pt x="2922080" y="2116794"/>
                  <a:pt x="2748332" y="2013864"/>
                  <a:pt x="2639693" y="2062103"/>
                </a:cubicBezTo>
                <a:cubicBezTo>
                  <a:pt x="2531054" y="2110342"/>
                  <a:pt x="2398164" y="2060738"/>
                  <a:pt x="2180616" y="2062103"/>
                </a:cubicBezTo>
                <a:cubicBezTo>
                  <a:pt x="1963068" y="2063468"/>
                  <a:pt x="1751841" y="1992346"/>
                  <a:pt x="1596336" y="2062103"/>
                </a:cubicBezTo>
                <a:cubicBezTo>
                  <a:pt x="1440831" y="2131860"/>
                  <a:pt x="1310104" y="2051398"/>
                  <a:pt x="1043357" y="2062103"/>
                </a:cubicBezTo>
                <a:cubicBezTo>
                  <a:pt x="776610" y="2072808"/>
                  <a:pt x="720909" y="2044474"/>
                  <a:pt x="584280" y="2062103"/>
                </a:cubicBezTo>
                <a:cubicBezTo>
                  <a:pt x="447651" y="2079732"/>
                  <a:pt x="196377" y="2007865"/>
                  <a:pt x="0" y="2062103"/>
                </a:cubicBezTo>
                <a:cubicBezTo>
                  <a:pt x="-3289" y="1846314"/>
                  <a:pt x="32829" y="1767617"/>
                  <a:pt x="0" y="1567198"/>
                </a:cubicBezTo>
                <a:cubicBezTo>
                  <a:pt x="-32829" y="1366779"/>
                  <a:pt x="61483" y="1225107"/>
                  <a:pt x="0" y="1010430"/>
                </a:cubicBezTo>
                <a:cubicBezTo>
                  <a:pt x="-61483" y="795753"/>
                  <a:pt x="4404" y="759303"/>
                  <a:pt x="0" y="556768"/>
                </a:cubicBezTo>
                <a:cubicBezTo>
                  <a:pt x="-4404" y="354233"/>
                  <a:pt x="61786" y="117506"/>
                  <a:pt x="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82000"/>
            </a:schemeClr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90561558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here4u:s</a:t>
            </a:r>
          </a:p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Uppdragskalender</a:t>
            </a:r>
          </a:p>
          <a:p>
            <a:pPr algn="ctr"/>
            <a:endParaRPr lang="sv-SE" sz="2400" dirty="0">
              <a:latin typeface="Footlight MT Light" panose="0204060206030A020304" pitchFamily="18" charset="0"/>
              <a:cs typeface="Cavolini" panose="03000502040302020204" pitchFamily="66" charset="0"/>
            </a:endParaRPr>
          </a:p>
          <a:p>
            <a:pPr algn="ctr"/>
            <a:r>
              <a:rPr lang="sv-SE" sz="2400" dirty="0">
                <a:latin typeface="Footlight MT Light" panose="0204060206030A020304" pitchFamily="18" charset="0"/>
                <a:cs typeface="Cavolini" panose="03000502040302020204" pitchFamily="66" charset="0"/>
              </a:rPr>
              <a:t>Gör goda gärningar med oss varje dag!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6ED1887-3FEE-4517-99C9-12B568FC66D9}"/>
              </a:ext>
            </a:extLst>
          </p:cNvPr>
          <p:cNvSpPr txBox="1"/>
          <p:nvPr/>
        </p:nvSpPr>
        <p:spPr>
          <a:xfrm>
            <a:off x="936767" y="2597849"/>
            <a:ext cx="6143653" cy="3785652"/>
          </a:xfrm>
          <a:custGeom>
            <a:avLst/>
            <a:gdLst>
              <a:gd name="connsiteX0" fmla="*/ 0 w 6143653"/>
              <a:gd name="connsiteY0" fmla="*/ 0 h 3785652"/>
              <a:gd name="connsiteX1" fmla="*/ 619950 w 6143653"/>
              <a:gd name="connsiteY1" fmla="*/ 0 h 3785652"/>
              <a:gd name="connsiteX2" fmla="*/ 1055591 w 6143653"/>
              <a:gd name="connsiteY2" fmla="*/ 0 h 3785652"/>
              <a:gd name="connsiteX3" fmla="*/ 1491232 w 6143653"/>
              <a:gd name="connsiteY3" fmla="*/ 0 h 3785652"/>
              <a:gd name="connsiteX4" fmla="*/ 2172619 w 6143653"/>
              <a:gd name="connsiteY4" fmla="*/ 0 h 3785652"/>
              <a:gd name="connsiteX5" fmla="*/ 2608260 w 6143653"/>
              <a:gd name="connsiteY5" fmla="*/ 0 h 3785652"/>
              <a:gd name="connsiteX6" fmla="*/ 3228210 w 6143653"/>
              <a:gd name="connsiteY6" fmla="*/ 0 h 3785652"/>
              <a:gd name="connsiteX7" fmla="*/ 3663851 w 6143653"/>
              <a:gd name="connsiteY7" fmla="*/ 0 h 3785652"/>
              <a:gd name="connsiteX8" fmla="*/ 4099492 w 6143653"/>
              <a:gd name="connsiteY8" fmla="*/ 0 h 3785652"/>
              <a:gd name="connsiteX9" fmla="*/ 4535133 w 6143653"/>
              <a:gd name="connsiteY9" fmla="*/ 0 h 3785652"/>
              <a:gd name="connsiteX10" fmla="*/ 4970774 w 6143653"/>
              <a:gd name="connsiteY10" fmla="*/ 0 h 3785652"/>
              <a:gd name="connsiteX11" fmla="*/ 5652161 w 6143653"/>
              <a:gd name="connsiteY11" fmla="*/ 0 h 3785652"/>
              <a:gd name="connsiteX12" fmla="*/ 6143653 w 6143653"/>
              <a:gd name="connsiteY12" fmla="*/ 0 h 3785652"/>
              <a:gd name="connsiteX13" fmla="*/ 6143653 w 6143653"/>
              <a:gd name="connsiteY13" fmla="*/ 502951 h 3785652"/>
              <a:gd name="connsiteX14" fmla="*/ 6143653 w 6143653"/>
              <a:gd name="connsiteY14" fmla="*/ 1119471 h 3785652"/>
              <a:gd name="connsiteX15" fmla="*/ 6143653 w 6143653"/>
              <a:gd name="connsiteY15" fmla="*/ 1546709 h 3785652"/>
              <a:gd name="connsiteX16" fmla="*/ 6143653 w 6143653"/>
              <a:gd name="connsiteY16" fmla="*/ 2163230 h 3785652"/>
              <a:gd name="connsiteX17" fmla="*/ 6143653 w 6143653"/>
              <a:gd name="connsiteY17" fmla="*/ 2704037 h 3785652"/>
              <a:gd name="connsiteX18" fmla="*/ 6143653 w 6143653"/>
              <a:gd name="connsiteY18" fmla="*/ 3169132 h 3785652"/>
              <a:gd name="connsiteX19" fmla="*/ 6143653 w 6143653"/>
              <a:gd name="connsiteY19" fmla="*/ 3785652 h 3785652"/>
              <a:gd name="connsiteX20" fmla="*/ 5708012 w 6143653"/>
              <a:gd name="connsiteY20" fmla="*/ 3785652 h 3785652"/>
              <a:gd name="connsiteX21" fmla="*/ 5210935 w 6143653"/>
              <a:gd name="connsiteY21" fmla="*/ 3785652 h 3785652"/>
              <a:gd name="connsiteX22" fmla="*/ 4590984 w 6143653"/>
              <a:gd name="connsiteY22" fmla="*/ 3785652 h 3785652"/>
              <a:gd name="connsiteX23" fmla="*/ 3909597 w 6143653"/>
              <a:gd name="connsiteY23" fmla="*/ 3785652 h 3785652"/>
              <a:gd name="connsiteX24" fmla="*/ 3289647 w 6143653"/>
              <a:gd name="connsiteY24" fmla="*/ 3785652 h 3785652"/>
              <a:gd name="connsiteX25" fmla="*/ 2669696 w 6143653"/>
              <a:gd name="connsiteY25" fmla="*/ 3785652 h 3785652"/>
              <a:gd name="connsiteX26" fmla="*/ 2295492 w 6143653"/>
              <a:gd name="connsiteY26" fmla="*/ 3785652 h 3785652"/>
              <a:gd name="connsiteX27" fmla="*/ 1614105 w 6143653"/>
              <a:gd name="connsiteY27" fmla="*/ 3785652 h 3785652"/>
              <a:gd name="connsiteX28" fmla="*/ 1178464 w 6143653"/>
              <a:gd name="connsiteY28" fmla="*/ 3785652 h 3785652"/>
              <a:gd name="connsiteX29" fmla="*/ 681387 w 6143653"/>
              <a:gd name="connsiteY29" fmla="*/ 3785652 h 3785652"/>
              <a:gd name="connsiteX30" fmla="*/ 0 w 6143653"/>
              <a:gd name="connsiteY30" fmla="*/ 3785652 h 3785652"/>
              <a:gd name="connsiteX31" fmla="*/ 0 w 6143653"/>
              <a:gd name="connsiteY31" fmla="*/ 3358414 h 3785652"/>
              <a:gd name="connsiteX32" fmla="*/ 0 w 6143653"/>
              <a:gd name="connsiteY32" fmla="*/ 2931176 h 3785652"/>
              <a:gd name="connsiteX33" fmla="*/ 0 w 6143653"/>
              <a:gd name="connsiteY33" fmla="*/ 2466082 h 3785652"/>
              <a:gd name="connsiteX34" fmla="*/ 0 w 6143653"/>
              <a:gd name="connsiteY34" fmla="*/ 1887418 h 3785652"/>
              <a:gd name="connsiteX35" fmla="*/ 0 w 6143653"/>
              <a:gd name="connsiteY35" fmla="*/ 1308754 h 3785652"/>
              <a:gd name="connsiteX36" fmla="*/ 0 w 6143653"/>
              <a:gd name="connsiteY36" fmla="*/ 805803 h 3785652"/>
              <a:gd name="connsiteX37" fmla="*/ 0 w 6143653"/>
              <a:gd name="connsiteY37" fmla="*/ 0 h 378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143653" h="3785652" fill="none" extrusionOk="0">
                <a:moveTo>
                  <a:pt x="0" y="0"/>
                </a:moveTo>
                <a:cubicBezTo>
                  <a:pt x="259325" y="-50552"/>
                  <a:pt x="495397" y="33207"/>
                  <a:pt x="619950" y="0"/>
                </a:cubicBezTo>
                <a:cubicBezTo>
                  <a:pt x="744503" y="-33207"/>
                  <a:pt x="844934" y="43487"/>
                  <a:pt x="1055591" y="0"/>
                </a:cubicBezTo>
                <a:cubicBezTo>
                  <a:pt x="1266248" y="-43487"/>
                  <a:pt x="1306762" y="38621"/>
                  <a:pt x="1491232" y="0"/>
                </a:cubicBezTo>
                <a:cubicBezTo>
                  <a:pt x="1675702" y="-38621"/>
                  <a:pt x="1880265" y="40946"/>
                  <a:pt x="2172619" y="0"/>
                </a:cubicBezTo>
                <a:cubicBezTo>
                  <a:pt x="2464973" y="-40946"/>
                  <a:pt x="2502092" y="20001"/>
                  <a:pt x="2608260" y="0"/>
                </a:cubicBezTo>
                <a:cubicBezTo>
                  <a:pt x="2714428" y="-20001"/>
                  <a:pt x="3071898" y="26884"/>
                  <a:pt x="3228210" y="0"/>
                </a:cubicBezTo>
                <a:cubicBezTo>
                  <a:pt x="3384522" y="-26884"/>
                  <a:pt x="3497971" y="51664"/>
                  <a:pt x="3663851" y="0"/>
                </a:cubicBezTo>
                <a:cubicBezTo>
                  <a:pt x="3829731" y="-51664"/>
                  <a:pt x="3989655" y="4208"/>
                  <a:pt x="4099492" y="0"/>
                </a:cubicBezTo>
                <a:cubicBezTo>
                  <a:pt x="4209329" y="-4208"/>
                  <a:pt x="4323314" y="5950"/>
                  <a:pt x="4535133" y="0"/>
                </a:cubicBezTo>
                <a:cubicBezTo>
                  <a:pt x="4746952" y="-5950"/>
                  <a:pt x="4779102" y="31120"/>
                  <a:pt x="4970774" y="0"/>
                </a:cubicBezTo>
                <a:cubicBezTo>
                  <a:pt x="5162446" y="-31120"/>
                  <a:pt x="5372454" y="26565"/>
                  <a:pt x="5652161" y="0"/>
                </a:cubicBezTo>
                <a:cubicBezTo>
                  <a:pt x="5931868" y="-26565"/>
                  <a:pt x="5950885" y="22413"/>
                  <a:pt x="6143653" y="0"/>
                </a:cubicBezTo>
                <a:cubicBezTo>
                  <a:pt x="6166828" y="149129"/>
                  <a:pt x="6111209" y="290746"/>
                  <a:pt x="6143653" y="502951"/>
                </a:cubicBezTo>
                <a:cubicBezTo>
                  <a:pt x="6176097" y="715156"/>
                  <a:pt x="6074231" y="868998"/>
                  <a:pt x="6143653" y="1119471"/>
                </a:cubicBezTo>
                <a:cubicBezTo>
                  <a:pt x="6213075" y="1369944"/>
                  <a:pt x="6131069" y="1420957"/>
                  <a:pt x="6143653" y="1546709"/>
                </a:cubicBezTo>
                <a:cubicBezTo>
                  <a:pt x="6156237" y="1672461"/>
                  <a:pt x="6112463" y="1923392"/>
                  <a:pt x="6143653" y="2163230"/>
                </a:cubicBezTo>
                <a:cubicBezTo>
                  <a:pt x="6174843" y="2403068"/>
                  <a:pt x="6132459" y="2561441"/>
                  <a:pt x="6143653" y="2704037"/>
                </a:cubicBezTo>
                <a:cubicBezTo>
                  <a:pt x="6154847" y="2846633"/>
                  <a:pt x="6089401" y="3002233"/>
                  <a:pt x="6143653" y="3169132"/>
                </a:cubicBezTo>
                <a:cubicBezTo>
                  <a:pt x="6197905" y="3336032"/>
                  <a:pt x="6084768" y="3605355"/>
                  <a:pt x="6143653" y="3785652"/>
                </a:cubicBezTo>
                <a:cubicBezTo>
                  <a:pt x="6009732" y="3812278"/>
                  <a:pt x="5904699" y="3738498"/>
                  <a:pt x="5708012" y="3785652"/>
                </a:cubicBezTo>
                <a:cubicBezTo>
                  <a:pt x="5511325" y="3832806"/>
                  <a:pt x="5391545" y="3772186"/>
                  <a:pt x="5210935" y="3785652"/>
                </a:cubicBezTo>
                <a:cubicBezTo>
                  <a:pt x="5030325" y="3799118"/>
                  <a:pt x="4807410" y="3750488"/>
                  <a:pt x="4590984" y="3785652"/>
                </a:cubicBezTo>
                <a:cubicBezTo>
                  <a:pt x="4374558" y="3820816"/>
                  <a:pt x="4234164" y="3736740"/>
                  <a:pt x="3909597" y="3785652"/>
                </a:cubicBezTo>
                <a:cubicBezTo>
                  <a:pt x="3585030" y="3834564"/>
                  <a:pt x="3438161" y="3744448"/>
                  <a:pt x="3289647" y="3785652"/>
                </a:cubicBezTo>
                <a:cubicBezTo>
                  <a:pt x="3141133" y="3826856"/>
                  <a:pt x="2818483" y="3750584"/>
                  <a:pt x="2669696" y="3785652"/>
                </a:cubicBezTo>
                <a:cubicBezTo>
                  <a:pt x="2520909" y="3820720"/>
                  <a:pt x="2414142" y="3784869"/>
                  <a:pt x="2295492" y="3785652"/>
                </a:cubicBezTo>
                <a:cubicBezTo>
                  <a:pt x="2176842" y="3786435"/>
                  <a:pt x="1868138" y="3775446"/>
                  <a:pt x="1614105" y="3785652"/>
                </a:cubicBezTo>
                <a:cubicBezTo>
                  <a:pt x="1360072" y="3795858"/>
                  <a:pt x="1299901" y="3757374"/>
                  <a:pt x="1178464" y="3785652"/>
                </a:cubicBezTo>
                <a:cubicBezTo>
                  <a:pt x="1057027" y="3813930"/>
                  <a:pt x="887295" y="3738258"/>
                  <a:pt x="681387" y="3785652"/>
                </a:cubicBezTo>
                <a:cubicBezTo>
                  <a:pt x="475479" y="3833046"/>
                  <a:pt x="213841" y="3733523"/>
                  <a:pt x="0" y="3785652"/>
                </a:cubicBezTo>
                <a:cubicBezTo>
                  <a:pt x="-43888" y="3657121"/>
                  <a:pt x="15165" y="3446146"/>
                  <a:pt x="0" y="3358414"/>
                </a:cubicBezTo>
                <a:cubicBezTo>
                  <a:pt x="-15165" y="3270682"/>
                  <a:pt x="13851" y="3039858"/>
                  <a:pt x="0" y="2931176"/>
                </a:cubicBezTo>
                <a:cubicBezTo>
                  <a:pt x="-13851" y="2822494"/>
                  <a:pt x="43721" y="2566142"/>
                  <a:pt x="0" y="2466082"/>
                </a:cubicBezTo>
                <a:cubicBezTo>
                  <a:pt x="-43721" y="2366022"/>
                  <a:pt x="12941" y="2057631"/>
                  <a:pt x="0" y="1887418"/>
                </a:cubicBezTo>
                <a:cubicBezTo>
                  <a:pt x="-12941" y="1717205"/>
                  <a:pt x="19751" y="1528403"/>
                  <a:pt x="0" y="1308754"/>
                </a:cubicBezTo>
                <a:cubicBezTo>
                  <a:pt x="-19751" y="1089105"/>
                  <a:pt x="13181" y="970204"/>
                  <a:pt x="0" y="805803"/>
                </a:cubicBezTo>
                <a:cubicBezTo>
                  <a:pt x="-13181" y="641402"/>
                  <a:pt x="58508" y="189309"/>
                  <a:pt x="0" y="0"/>
                </a:cubicBezTo>
                <a:close/>
              </a:path>
              <a:path w="6143653" h="3785652" stroke="0" extrusionOk="0">
                <a:moveTo>
                  <a:pt x="0" y="0"/>
                </a:moveTo>
                <a:cubicBezTo>
                  <a:pt x="180202" y="-216"/>
                  <a:pt x="423542" y="7981"/>
                  <a:pt x="558514" y="0"/>
                </a:cubicBezTo>
                <a:cubicBezTo>
                  <a:pt x="693486" y="-7981"/>
                  <a:pt x="916628" y="51145"/>
                  <a:pt x="1055591" y="0"/>
                </a:cubicBezTo>
                <a:cubicBezTo>
                  <a:pt x="1194554" y="-51145"/>
                  <a:pt x="1521432" y="19623"/>
                  <a:pt x="1736978" y="0"/>
                </a:cubicBezTo>
                <a:cubicBezTo>
                  <a:pt x="1952524" y="-19623"/>
                  <a:pt x="2026990" y="51565"/>
                  <a:pt x="2295492" y="0"/>
                </a:cubicBezTo>
                <a:cubicBezTo>
                  <a:pt x="2563994" y="-51565"/>
                  <a:pt x="2545170" y="42327"/>
                  <a:pt x="2792570" y="0"/>
                </a:cubicBezTo>
                <a:cubicBezTo>
                  <a:pt x="3039970" y="-42327"/>
                  <a:pt x="3199117" y="7843"/>
                  <a:pt x="3351083" y="0"/>
                </a:cubicBezTo>
                <a:cubicBezTo>
                  <a:pt x="3503049" y="-7843"/>
                  <a:pt x="3862008" y="7450"/>
                  <a:pt x="4032470" y="0"/>
                </a:cubicBezTo>
                <a:cubicBezTo>
                  <a:pt x="4202932" y="-7450"/>
                  <a:pt x="4346128" y="45786"/>
                  <a:pt x="4529548" y="0"/>
                </a:cubicBezTo>
                <a:cubicBezTo>
                  <a:pt x="4712968" y="-45786"/>
                  <a:pt x="5005125" y="76523"/>
                  <a:pt x="5210935" y="0"/>
                </a:cubicBezTo>
                <a:cubicBezTo>
                  <a:pt x="5416745" y="-76523"/>
                  <a:pt x="5885896" y="95363"/>
                  <a:pt x="6143653" y="0"/>
                </a:cubicBezTo>
                <a:cubicBezTo>
                  <a:pt x="6175424" y="125235"/>
                  <a:pt x="6138702" y="323661"/>
                  <a:pt x="6143653" y="427238"/>
                </a:cubicBezTo>
                <a:cubicBezTo>
                  <a:pt x="6148604" y="530815"/>
                  <a:pt x="6110292" y="679428"/>
                  <a:pt x="6143653" y="854476"/>
                </a:cubicBezTo>
                <a:cubicBezTo>
                  <a:pt x="6177014" y="1029524"/>
                  <a:pt x="6093074" y="1192133"/>
                  <a:pt x="6143653" y="1281714"/>
                </a:cubicBezTo>
                <a:cubicBezTo>
                  <a:pt x="6194232" y="1371295"/>
                  <a:pt x="6107823" y="1574400"/>
                  <a:pt x="6143653" y="1860378"/>
                </a:cubicBezTo>
                <a:cubicBezTo>
                  <a:pt x="6179483" y="2146356"/>
                  <a:pt x="6088552" y="2229796"/>
                  <a:pt x="6143653" y="2325472"/>
                </a:cubicBezTo>
                <a:cubicBezTo>
                  <a:pt x="6198754" y="2421148"/>
                  <a:pt x="6136301" y="2611761"/>
                  <a:pt x="6143653" y="2828423"/>
                </a:cubicBezTo>
                <a:cubicBezTo>
                  <a:pt x="6151005" y="3045085"/>
                  <a:pt x="6045039" y="3461008"/>
                  <a:pt x="6143653" y="3785652"/>
                </a:cubicBezTo>
                <a:cubicBezTo>
                  <a:pt x="5860296" y="3792673"/>
                  <a:pt x="5765215" y="3752466"/>
                  <a:pt x="5462266" y="3785652"/>
                </a:cubicBezTo>
                <a:cubicBezTo>
                  <a:pt x="5159317" y="3818838"/>
                  <a:pt x="4997209" y="3740175"/>
                  <a:pt x="4842316" y="3785652"/>
                </a:cubicBezTo>
                <a:cubicBezTo>
                  <a:pt x="4687423" y="3831129"/>
                  <a:pt x="4461053" y="3743375"/>
                  <a:pt x="4222365" y="3785652"/>
                </a:cubicBezTo>
                <a:cubicBezTo>
                  <a:pt x="3983677" y="3827929"/>
                  <a:pt x="3835922" y="3776125"/>
                  <a:pt x="3602415" y="3785652"/>
                </a:cubicBezTo>
                <a:cubicBezTo>
                  <a:pt x="3368908" y="3795179"/>
                  <a:pt x="3254017" y="3719784"/>
                  <a:pt x="3043901" y="3785652"/>
                </a:cubicBezTo>
                <a:cubicBezTo>
                  <a:pt x="2833785" y="3851520"/>
                  <a:pt x="2669030" y="3737636"/>
                  <a:pt x="2546823" y="3785652"/>
                </a:cubicBezTo>
                <a:cubicBezTo>
                  <a:pt x="2424616" y="3833668"/>
                  <a:pt x="2230733" y="3743492"/>
                  <a:pt x="2049746" y="3785652"/>
                </a:cubicBezTo>
                <a:cubicBezTo>
                  <a:pt x="1868759" y="3827812"/>
                  <a:pt x="1579808" y="3778567"/>
                  <a:pt x="1429796" y="3785652"/>
                </a:cubicBezTo>
                <a:cubicBezTo>
                  <a:pt x="1279784" y="3792737"/>
                  <a:pt x="1071479" y="3747506"/>
                  <a:pt x="748409" y="3785652"/>
                </a:cubicBezTo>
                <a:cubicBezTo>
                  <a:pt x="425339" y="3823798"/>
                  <a:pt x="230889" y="3715694"/>
                  <a:pt x="0" y="3785652"/>
                </a:cubicBezTo>
                <a:cubicBezTo>
                  <a:pt x="-7645" y="3510036"/>
                  <a:pt x="40968" y="3391454"/>
                  <a:pt x="0" y="3206988"/>
                </a:cubicBezTo>
                <a:cubicBezTo>
                  <a:pt x="-40968" y="3022522"/>
                  <a:pt x="46099" y="2925886"/>
                  <a:pt x="0" y="2666181"/>
                </a:cubicBezTo>
                <a:cubicBezTo>
                  <a:pt x="-46099" y="2406476"/>
                  <a:pt x="63535" y="2334794"/>
                  <a:pt x="0" y="2049660"/>
                </a:cubicBezTo>
                <a:cubicBezTo>
                  <a:pt x="-63535" y="1764526"/>
                  <a:pt x="68" y="1634212"/>
                  <a:pt x="0" y="1433140"/>
                </a:cubicBezTo>
                <a:cubicBezTo>
                  <a:pt x="-68" y="1232068"/>
                  <a:pt x="16739" y="1051269"/>
                  <a:pt x="0" y="892332"/>
                </a:cubicBezTo>
                <a:cubicBezTo>
                  <a:pt x="-16739" y="733395"/>
                  <a:pt x="40580" y="554399"/>
                  <a:pt x="0" y="465094"/>
                </a:cubicBezTo>
                <a:cubicBezTo>
                  <a:pt x="-40580" y="375789"/>
                  <a:pt x="22449" y="117543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rgbClr val="FF5050">
                  <a:tint val="66000"/>
                  <a:satMod val="160000"/>
                  <a:alpha val="69000"/>
                </a:srgbClr>
              </a:gs>
              <a:gs pos="45000">
                <a:srgbClr val="FF5050">
                  <a:tint val="44500"/>
                  <a:satMod val="160000"/>
                  <a:alpha val="86000"/>
                </a:srgbClr>
              </a:gs>
              <a:gs pos="100000">
                <a:srgbClr val="FF5050">
                  <a:tint val="23500"/>
                  <a:satMod val="160000"/>
                  <a:alpha val="75000"/>
                </a:srgbClr>
              </a:gs>
            </a:gsLst>
            <a:lin ang="5400000" scaled="1"/>
            <a:tileRect/>
          </a:gradFill>
          <a:ln>
            <a:solidFill>
              <a:srgbClr val="000000">
                <a:alpha val="81176"/>
              </a:srgbClr>
            </a:solidFill>
            <a:extLst>
              <a:ext uri="{C807C97D-BFC1-408E-A445-0C87EB9F89A2}">
                <ask:lineSketchStyleProps xmlns:ask="http://schemas.microsoft.com/office/drawing/2018/sketchyshapes" sd="74044843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6000" dirty="0">
                <a:latin typeface="Footlight MT Light" panose="0204060206030A020304" pitchFamily="18" charset="0"/>
              </a:rPr>
              <a:t>22 december</a:t>
            </a:r>
          </a:p>
          <a:p>
            <a:pPr algn="ctr"/>
            <a:endParaRPr lang="sv-SE" sz="3600" dirty="0">
              <a:latin typeface="Footlight MT Light" panose="0204060206030A020304" pitchFamily="18" charset="0"/>
            </a:endParaRPr>
          </a:p>
          <a:p>
            <a:pPr algn="ctr"/>
            <a:r>
              <a:rPr lang="sv-SE" sz="3600" dirty="0">
                <a:latin typeface="Footlight MT Light" panose="0204060206030A020304" pitchFamily="18" charset="0"/>
              </a:rPr>
              <a:t>Uppdrag:</a:t>
            </a:r>
          </a:p>
          <a:p>
            <a:pPr algn="ctr"/>
            <a:r>
              <a:rPr lang="sv-SE" sz="3600" b="1" dirty="0">
                <a:latin typeface="Footlight MT Light" panose="0204060206030A020304" pitchFamily="18" charset="0"/>
              </a:rPr>
              <a:t>Önska någon en </a:t>
            </a:r>
          </a:p>
          <a:p>
            <a:pPr algn="ctr"/>
            <a:r>
              <a:rPr lang="sv-SE" sz="3600" b="1" dirty="0">
                <a:latin typeface="Footlight MT Light" panose="0204060206030A020304" pitchFamily="18" charset="0"/>
              </a:rPr>
              <a:t>riktigt GOD JUL!</a:t>
            </a:r>
          </a:p>
          <a:p>
            <a:pPr algn="ctr"/>
            <a:endParaRPr lang="sv-SE" sz="3600" b="1" dirty="0">
              <a:latin typeface="Footlight MT Light" panose="0204060206030A020304" pitchFamily="18" charset="0"/>
            </a:endParaRPr>
          </a:p>
        </p:txBody>
      </p:sp>
      <p:pic>
        <p:nvPicPr>
          <p:cNvPr id="15" name="Bildobjekt 14" descr="here4u">
            <a:extLst>
              <a:ext uri="{FF2B5EF4-FFF2-40B4-BE49-F238E27FC236}">
                <a16:creationId xmlns:a16="http://schemas.microsoft.com/office/drawing/2014/main" id="{DE5FD633-F0DA-4CBF-8DAA-C11EE4EA592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211" y="6125839"/>
            <a:ext cx="2153920" cy="487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8377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Bildobjekt 5" descr="En bild som visar inomhus, sitter, bord, glas&#10;&#10;Automatiskt genererad beskrivning">
            <a:extLst>
              <a:ext uri="{FF2B5EF4-FFF2-40B4-BE49-F238E27FC236}">
                <a16:creationId xmlns:a16="http://schemas.microsoft.com/office/drawing/2014/main" id="{528022DF-C4D8-49C8-ACAD-C68198CB7B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4" b="14514"/>
          <a:stretch/>
        </p:blipFill>
        <p:spPr>
          <a:xfrm>
            <a:off x="-111192" y="0"/>
            <a:ext cx="12301667" cy="6856718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62401A25-E23C-4DDF-B004-16B244176259}"/>
              </a:ext>
            </a:extLst>
          </p:cNvPr>
          <p:cNvSpPr txBox="1"/>
          <p:nvPr/>
        </p:nvSpPr>
        <p:spPr>
          <a:xfrm rot="21293078">
            <a:off x="330473" y="506017"/>
            <a:ext cx="3130071" cy="2062103"/>
          </a:xfrm>
          <a:custGeom>
            <a:avLst/>
            <a:gdLst>
              <a:gd name="connsiteX0" fmla="*/ 0 w 3130071"/>
              <a:gd name="connsiteY0" fmla="*/ 0 h 2062103"/>
              <a:gd name="connsiteX1" fmla="*/ 584280 w 3130071"/>
              <a:gd name="connsiteY1" fmla="*/ 0 h 2062103"/>
              <a:gd name="connsiteX2" fmla="*/ 1012056 w 3130071"/>
              <a:gd name="connsiteY2" fmla="*/ 0 h 2062103"/>
              <a:gd name="connsiteX3" fmla="*/ 1471133 w 3130071"/>
              <a:gd name="connsiteY3" fmla="*/ 0 h 2062103"/>
              <a:gd name="connsiteX4" fmla="*/ 2024113 w 3130071"/>
              <a:gd name="connsiteY4" fmla="*/ 0 h 2062103"/>
              <a:gd name="connsiteX5" fmla="*/ 2545791 w 3130071"/>
              <a:gd name="connsiteY5" fmla="*/ 0 h 2062103"/>
              <a:gd name="connsiteX6" fmla="*/ 3130071 w 3130071"/>
              <a:gd name="connsiteY6" fmla="*/ 0 h 2062103"/>
              <a:gd name="connsiteX7" fmla="*/ 3130071 w 3130071"/>
              <a:gd name="connsiteY7" fmla="*/ 474284 h 2062103"/>
              <a:gd name="connsiteX8" fmla="*/ 3130071 w 3130071"/>
              <a:gd name="connsiteY8" fmla="*/ 1010430 h 2062103"/>
              <a:gd name="connsiteX9" fmla="*/ 3130071 w 3130071"/>
              <a:gd name="connsiteY9" fmla="*/ 1567198 h 2062103"/>
              <a:gd name="connsiteX10" fmla="*/ 3130071 w 3130071"/>
              <a:gd name="connsiteY10" fmla="*/ 2062103 h 2062103"/>
              <a:gd name="connsiteX11" fmla="*/ 2608393 w 3130071"/>
              <a:gd name="connsiteY11" fmla="*/ 2062103 h 2062103"/>
              <a:gd name="connsiteX12" fmla="*/ 2024113 w 3130071"/>
              <a:gd name="connsiteY12" fmla="*/ 2062103 h 2062103"/>
              <a:gd name="connsiteX13" fmla="*/ 1471133 w 3130071"/>
              <a:gd name="connsiteY13" fmla="*/ 2062103 h 2062103"/>
              <a:gd name="connsiteX14" fmla="*/ 949455 w 3130071"/>
              <a:gd name="connsiteY14" fmla="*/ 2062103 h 2062103"/>
              <a:gd name="connsiteX15" fmla="*/ 0 w 3130071"/>
              <a:gd name="connsiteY15" fmla="*/ 2062103 h 2062103"/>
              <a:gd name="connsiteX16" fmla="*/ 0 w 3130071"/>
              <a:gd name="connsiteY16" fmla="*/ 1505335 h 2062103"/>
              <a:gd name="connsiteX17" fmla="*/ 0 w 3130071"/>
              <a:gd name="connsiteY17" fmla="*/ 1051673 h 2062103"/>
              <a:gd name="connsiteX18" fmla="*/ 0 w 3130071"/>
              <a:gd name="connsiteY18" fmla="*/ 515526 h 2062103"/>
              <a:gd name="connsiteX19" fmla="*/ 0 w 3130071"/>
              <a:gd name="connsiteY19" fmla="*/ 0 h 206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30071" h="2062103" fill="none" extrusionOk="0">
                <a:moveTo>
                  <a:pt x="0" y="0"/>
                </a:moveTo>
                <a:cubicBezTo>
                  <a:pt x="126987" y="-43978"/>
                  <a:pt x="439635" y="40733"/>
                  <a:pt x="584280" y="0"/>
                </a:cubicBezTo>
                <a:cubicBezTo>
                  <a:pt x="728925" y="-40733"/>
                  <a:pt x="846269" y="30912"/>
                  <a:pt x="1012056" y="0"/>
                </a:cubicBezTo>
                <a:cubicBezTo>
                  <a:pt x="1177843" y="-30912"/>
                  <a:pt x="1288039" y="47026"/>
                  <a:pt x="1471133" y="0"/>
                </a:cubicBezTo>
                <a:cubicBezTo>
                  <a:pt x="1654227" y="-47026"/>
                  <a:pt x="1753538" y="37038"/>
                  <a:pt x="2024113" y="0"/>
                </a:cubicBezTo>
                <a:cubicBezTo>
                  <a:pt x="2294688" y="-37038"/>
                  <a:pt x="2289659" y="35689"/>
                  <a:pt x="2545791" y="0"/>
                </a:cubicBezTo>
                <a:cubicBezTo>
                  <a:pt x="2801923" y="-35689"/>
                  <a:pt x="2866027" y="62193"/>
                  <a:pt x="3130071" y="0"/>
                </a:cubicBezTo>
                <a:cubicBezTo>
                  <a:pt x="3175362" y="210339"/>
                  <a:pt x="3102647" y="374046"/>
                  <a:pt x="3130071" y="474284"/>
                </a:cubicBezTo>
                <a:cubicBezTo>
                  <a:pt x="3157495" y="574522"/>
                  <a:pt x="3093673" y="872774"/>
                  <a:pt x="3130071" y="1010430"/>
                </a:cubicBezTo>
                <a:cubicBezTo>
                  <a:pt x="3166469" y="1148086"/>
                  <a:pt x="3096522" y="1443902"/>
                  <a:pt x="3130071" y="1567198"/>
                </a:cubicBezTo>
                <a:cubicBezTo>
                  <a:pt x="3163620" y="1690494"/>
                  <a:pt x="3102265" y="1940889"/>
                  <a:pt x="3130071" y="2062103"/>
                </a:cubicBezTo>
                <a:cubicBezTo>
                  <a:pt x="2901599" y="2092249"/>
                  <a:pt x="2800922" y="2007841"/>
                  <a:pt x="2608393" y="2062103"/>
                </a:cubicBezTo>
                <a:cubicBezTo>
                  <a:pt x="2415864" y="2116365"/>
                  <a:pt x="2150439" y="2056811"/>
                  <a:pt x="2024113" y="2062103"/>
                </a:cubicBezTo>
                <a:cubicBezTo>
                  <a:pt x="1897787" y="2067395"/>
                  <a:pt x="1638946" y="2018484"/>
                  <a:pt x="1471133" y="2062103"/>
                </a:cubicBezTo>
                <a:cubicBezTo>
                  <a:pt x="1303320" y="2105722"/>
                  <a:pt x="1055589" y="2027940"/>
                  <a:pt x="949455" y="2062103"/>
                </a:cubicBezTo>
                <a:cubicBezTo>
                  <a:pt x="843321" y="2096266"/>
                  <a:pt x="332524" y="1976755"/>
                  <a:pt x="0" y="2062103"/>
                </a:cubicBezTo>
                <a:cubicBezTo>
                  <a:pt x="-20320" y="1841062"/>
                  <a:pt x="36727" y="1643768"/>
                  <a:pt x="0" y="1505335"/>
                </a:cubicBezTo>
                <a:cubicBezTo>
                  <a:pt x="-36727" y="1366902"/>
                  <a:pt x="42812" y="1210062"/>
                  <a:pt x="0" y="1051673"/>
                </a:cubicBezTo>
                <a:cubicBezTo>
                  <a:pt x="-42812" y="893284"/>
                  <a:pt x="11220" y="761800"/>
                  <a:pt x="0" y="515526"/>
                </a:cubicBezTo>
                <a:cubicBezTo>
                  <a:pt x="-11220" y="269252"/>
                  <a:pt x="28698" y="175930"/>
                  <a:pt x="0" y="0"/>
                </a:cubicBezTo>
                <a:close/>
              </a:path>
              <a:path w="3130071" h="2062103" stroke="0" extrusionOk="0">
                <a:moveTo>
                  <a:pt x="0" y="0"/>
                </a:moveTo>
                <a:cubicBezTo>
                  <a:pt x="246115" y="-51704"/>
                  <a:pt x="296608" y="10736"/>
                  <a:pt x="521679" y="0"/>
                </a:cubicBezTo>
                <a:cubicBezTo>
                  <a:pt x="746750" y="-10736"/>
                  <a:pt x="809332" y="34099"/>
                  <a:pt x="980756" y="0"/>
                </a:cubicBezTo>
                <a:cubicBezTo>
                  <a:pt x="1152180" y="-34099"/>
                  <a:pt x="1343219" y="52695"/>
                  <a:pt x="1439833" y="0"/>
                </a:cubicBezTo>
                <a:cubicBezTo>
                  <a:pt x="1536447" y="-52695"/>
                  <a:pt x="1752544" y="37732"/>
                  <a:pt x="1867609" y="0"/>
                </a:cubicBezTo>
                <a:cubicBezTo>
                  <a:pt x="1982674" y="-37732"/>
                  <a:pt x="2277468" y="59288"/>
                  <a:pt x="2451889" y="0"/>
                </a:cubicBezTo>
                <a:cubicBezTo>
                  <a:pt x="2626310" y="-59288"/>
                  <a:pt x="2984780" y="10435"/>
                  <a:pt x="3130071" y="0"/>
                </a:cubicBezTo>
                <a:cubicBezTo>
                  <a:pt x="3181713" y="100501"/>
                  <a:pt x="3084692" y="288405"/>
                  <a:pt x="3130071" y="474284"/>
                </a:cubicBezTo>
                <a:cubicBezTo>
                  <a:pt x="3175450" y="660163"/>
                  <a:pt x="3119352" y="828548"/>
                  <a:pt x="3130071" y="1010430"/>
                </a:cubicBezTo>
                <a:cubicBezTo>
                  <a:pt x="3140790" y="1192312"/>
                  <a:pt x="3094943" y="1318992"/>
                  <a:pt x="3130071" y="1464093"/>
                </a:cubicBezTo>
                <a:cubicBezTo>
                  <a:pt x="3165199" y="1609194"/>
                  <a:pt x="3129528" y="1804878"/>
                  <a:pt x="3130071" y="2062103"/>
                </a:cubicBezTo>
                <a:cubicBezTo>
                  <a:pt x="2922080" y="2116794"/>
                  <a:pt x="2748332" y="2013864"/>
                  <a:pt x="2639693" y="2062103"/>
                </a:cubicBezTo>
                <a:cubicBezTo>
                  <a:pt x="2531054" y="2110342"/>
                  <a:pt x="2398164" y="2060738"/>
                  <a:pt x="2180616" y="2062103"/>
                </a:cubicBezTo>
                <a:cubicBezTo>
                  <a:pt x="1963068" y="2063468"/>
                  <a:pt x="1751841" y="1992346"/>
                  <a:pt x="1596336" y="2062103"/>
                </a:cubicBezTo>
                <a:cubicBezTo>
                  <a:pt x="1440831" y="2131860"/>
                  <a:pt x="1310104" y="2051398"/>
                  <a:pt x="1043357" y="2062103"/>
                </a:cubicBezTo>
                <a:cubicBezTo>
                  <a:pt x="776610" y="2072808"/>
                  <a:pt x="720909" y="2044474"/>
                  <a:pt x="584280" y="2062103"/>
                </a:cubicBezTo>
                <a:cubicBezTo>
                  <a:pt x="447651" y="2079732"/>
                  <a:pt x="196377" y="2007865"/>
                  <a:pt x="0" y="2062103"/>
                </a:cubicBezTo>
                <a:cubicBezTo>
                  <a:pt x="-3289" y="1846314"/>
                  <a:pt x="32829" y="1767617"/>
                  <a:pt x="0" y="1567198"/>
                </a:cubicBezTo>
                <a:cubicBezTo>
                  <a:pt x="-32829" y="1366779"/>
                  <a:pt x="61483" y="1225107"/>
                  <a:pt x="0" y="1010430"/>
                </a:cubicBezTo>
                <a:cubicBezTo>
                  <a:pt x="-61483" y="795753"/>
                  <a:pt x="4404" y="759303"/>
                  <a:pt x="0" y="556768"/>
                </a:cubicBezTo>
                <a:cubicBezTo>
                  <a:pt x="-4404" y="354233"/>
                  <a:pt x="61786" y="117506"/>
                  <a:pt x="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82000"/>
            </a:schemeClr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90561558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here4u:s</a:t>
            </a:r>
          </a:p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Uppdragskalender</a:t>
            </a:r>
          </a:p>
          <a:p>
            <a:pPr algn="ctr"/>
            <a:endParaRPr lang="sv-SE" sz="2400" dirty="0">
              <a:latin typeface="Footlight MT Light" panose="0204060206030A020304" pitchFamily="18" charset="0"/>
              <a:cs typeface="Cavolini" panose="03000502040302020204" pitchFamily="66" charset="0"/>
            </a:endParaRPr>
          </a:p>
          <a:p>
            <a:pPr algn="ctr"/>
            <a:r>
              <a:rPr lang="sv-SE" sz="2400" dirty="0">
                <a:latin typeface="Footlight MT Light" panose="0204060206030A020304" pitchFamily="18" charset="0"/>
                <a:cs typeface="Cavolini" panose="03000502040302020204" pitchFamily="66" charset="0"/>
              </a:rPr>
              <a:t>Gör goda gärningar med oss varje dag!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6ED1887-3FEE-4517-99C9-12B568FC66D9}"/>
              </a:ext>
            </a:extLst>
          </p:cNvPr>
          <p:cNvSpPr txBox="1"/>
          <p:nvPr/>
        </p:nvSpPr>
        <p:spPr>
          <a:xfrm>
            <a:off x="843539" y="3138025"/>
            <a:ext cx="5908876" cy="3231654"/>
          </a:xfrm>
          <a:custGeom>
            <a:avLst/>
            <a:gdLst>
              <a:gd name="connsiteX0" fmla="*/ 0 w 5908876"/>
              <a:gd name="connsiteY0" fmla="*/ 0 h 3231654"/>
              <a:gd name="connsiteX1" fmla="*/ 590888 w 5908876"/>
              <a:gd name="connsiteY1" fmla="*/ 0 h 3231654"/>
              <a:gd name="connsiteX2" fmla="*/ 1004509 w 5908876"/>
              <a:gd name="connsiteY2" fmla="*/ 0 h 3231654"/>
              <a:gd name="connsiteX3" fmla="*/ 1477219 w 5908876"/>
              <a:gd name="connsiteY3" fmla="*/ 0 h 3231654"/>
              <a:gd name="connsiteX4" fmla="*/ 2127195 w 5908876"/>
              <a:gd name="connsiteY4" fmla="*/ 0 h 3231654"/>
              <a:gd name="connsiteX5" fmla="*/ 2599905 w 5908876"/>
              <a:gd name="connsiteY5" fmla="*/ 0 h 3231654"/>
              <a:gd name="connsiteX6" fmla="*/ 3072616 w 5908876"/>
              <a:gd name="connsiteY6" fmla="*/ 0 h 3231654"/>
              <a:gd name="connsiteX7" fmla="*/ 3781681 w 5908876"/>
              <a:gd name="connsiteY7" fmla="*/ 0 h 3231654"/>
              <a:gd name="connsiteX8" fmla="*/ 4254391 w 5908876"/>
              <a:gd name="connsiteY8" fmla="*/ 0 h 3231654"/>
              <a:gd name="connsiteX9" fmla="*/ 4904367 w 5908876"/>
              <a:gd name="connsiteY9" fmla="*/ 0 h 3231654"/>
              <a:gd name="connsiteX10" fmla="*/ 5377077 w 5908876"/>
              <a:gd name="connsiteY10" fmla="*/ 0 h 3231654"/>
              <a:gd name="connsiteX11" fmla="*/ 5908876 w 5908876"/>
              <a:gd name="connsiteY11" fmla="*/ 0 h 3231654"/>
              <a:gd name="connsiteX12" fmla="*/ 5908876 w 5908876"/>
              <a:gd name="connsiteY12" fmla="*/ 473976 h 3231654"/>
              <a:gd name="connsiteX13" fmla="*/ 5908876 w 5908876"/>
              <a:gd name="connsiteY13" fmla="*/ 947952 h 3231654"/>
              <a:gd name="connsiteX14" fmla="*/ 5908876 w 5908876"/>
              <a:gd name="connsiteY14" fmla="*/ 1421928 h 3231654"/>
              <a:gd name="connsiteX15" fmla="*/ 5908876 w 5908876"/>
              <a:gd name="connsiteY15" fmla="*/ 1895904 h 3231654"/>
              <a:gd name="connsiteX16" fmla="*/ 5908876 w 5908876"/>
              <a:gd name="connsiteY16" fmla="*/ 2369880 h 3231654"/>
              <a:gd name="connsiteX17" fmla="*/ 5908876 w 5908876"/>
              <a:gd name="connsiteY17" fmla="*/ 3231654 h 3231654"/>
              <a:gd name="connsiteX18" fmla="*/ 5495255 w 5908876"/>
              <a:gd name="connsiteY18" fmla="*/ 3231654 h 3231654"/>
              <a:gd name="connsiteX19" fmla="*/ 4845278 w 5908876"/>
              <a:gd name="connsiteY19" fmla="*/ 3231654 h 3231654"/>
              <a:gd name="connsiteX20" fmla="*/ 4254391 w 5908876"/>
              <a:gd name="connsiteY20" fmla="*/ 3231654 h 3231654"/>
              <a:gd name="connsiteX21" fmla="*/ 3663503 w 5908876"/>
              <a:gd name="connsiteY21" fmla="*/ 3231654 h 3231654"/>
              <a:gd name="connsiteX22" fmla="*/ 2954438 w 5908876"/>
              <a:gd name="connsiteY22" fmla="*/ 3231654 h 3231654"/>
              <a:gd name="connsiteX23" fmla="*/ 2481728 w 5908876"/>
              <a:gd name="connsiteY23" fmla="*/ 3231654 h 3231654"/>
              <a:gd name="connsiteX24" fmla="*/ 1949929 w 5908876"/>
              <a:gd name="connsiteY24" fmla="*/ 3231654 h 3231654"/>
              <a:gd name="connsiteX25" fmla="*/ 1299953 w 5908876"/>
              <a:gd name="connsiteY25" fmla="*/ 3231654 h 3231654"/>
              <a:gd name="connsiteX26" fmla="*/ 590888 w 5908876"/>
              <a:gd name="connsiteY26" fmla="*/ 3231654 h 3231654"/>
              <a:gd name="connsiteX27" fmla="*/ 0 w 5908876"/>
              <a:gd name="connsiteY27" fmla="*/ 3231654 h 3231654"/>
              <a:gd name="connsiteX28" fmla="*/ 0 w 5908876"/>
              <a:gd name="connsiteY28" fmla="*/ 2660728 h 3231654"/>
              <a:gd name="connsiteX29" fmla="*/ 0 w 5908876"/>
              <a:gd name="connsiteY29" fmla="*/ 2219069 h 3231654"/>
              <a:gd name="connsiteX30" fmla="*/ 0 w 5908876"/>
              <a:gd name="connsiteY30" fmla="*/ 1680460 h 3231654"/>
              <a:gd name="connsiteX31" fmla="*/ 0 w 5908876"/>
              <a:gd name="connsiteY31" fmla="*/ 1206484 h 3231654"/>
              <a:gd name="connsiteX32" fmla="*/ 0 w 5908876"/>
              <a:gd name="connsiteY32" fmla="*/ 667875 h 3231654"/>
              <a:gd name="connsiteX33" fmla="*/ 0 w 5908876"/>
              <a:gd name="connsiteY33" fmla="*/ 0 h 3231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908876" h="3231654" fill="none" extrusionOk="0">
                <a:moveTo>
                  <a:pt x="0" y="0"/>
                </a:moveTo>
                <a:cubicBezTo>
                  <a:pt x="185455" y="-11583"/>
                  <a:pt x="468870" y="40146"/>
                  <a:pt x="590888" y="0"/>
                </a:cubicBezTo>
                <a:cubicBezTo>
                  <a:pt x="712906" y="-40146"/>
                  <a:pt x="908701" y="38352"/>
                  <a:pt x="1004509" y="0"/>
                </a:cubicBezTo>
                <a:cubicBezTo>
                  <a:pt x="1100317" y="-38352"/>
                  <a:pt x="1320076" y="4417"/>
                  <a:pt x="1477219" y="0"/>
                </a:cubicBezTo>
                <a:cubicBezTo>
                  <a:pt x="1634362" y="-4417"/>
                  <a:pt x="1991014" y="33253"/>
                  <a:pt x="2127195" y="0"/>
                </a:cubicBezTo>
                <a:cubicBezTo>
                  <a:pt x="2263376" y="-33253"/>
                  <a:pt x="2469217" y="16809"/>
                  <a:pt x="2599905" y="0"/>
                </a:cubicBezTo>
                <a:cubicBezTo>
                  <a:pt x="2730593" y="-16809"/>
                  <a:pt x="2902969" y="48312"/>
                  <a:pt x="3072616" y="0"/>
                </a:cubicBezTo>
                <a:cubicBezTo>
                  <a:pt x="3242263" y="-48312"/>
                  <a:pt x="3498577" y="66595"/>
                  <a:pt x="3781681" y="0"/>
                </a:cubicBezTo>
                <a:cubicBezTo>
                  <a:pt x="4064785" y="-66595"/>
                  <a:pt x="4148623" y="42440"/>
                  <a:pt x="4254391" y="0"/>
                </a:cubicBezTo>
                <a:cubicBezTo>
                  <a:pt x="4360159" y="-42440"/>
                  <a:pt x="4646788" y="11437"/>
                  <a:pt x="4904367" y="0"/>
                </a:cubicBezTo>
                <a:cubicBezTo>
                  <a:pt x="5161946" y="-11437"/>
                  <a:pt x="5153803" y="12443"/>
                  <a:pt x="5377077" y="0"/>
                </a:cubicBezTo>
                <a:cubicBezTo>
                  <a:pt x="5600351" y="-12443"/>
                  <a:pt x="5649489" y="28755"/>
                  <a:pt x="5908876" y="0"/>
                </a:cubicBezTo>
                <a:cubicBezTo>
                  <a:pt x="5929445" y="128033"/>
                  <a:pt x="5873342" y="313177"/>
                  <a:pt x="5908876" y="473976"/>
                </a:cubicBezTo>
                <a:cubicBezTo>
                  <a:pt x="5944410" y="634775"/>
                  <a:pt x="5897061" y="838229"/>
                  <a:pt x="5908876" y="947952"/>
                </a:cubicBezTo>
                <a:cubicBezTo>
                  <a:pt x="5920691" y="1057675"/>
                  <a:pt x="5903141" y="1227166"/>
                  <a:pt x="5908876" y="1421928"/>
                </a:cubicBezTo>
                <a:cubicBezTo>
                  <a:pt x="5914611" y="1616690"/>
                  <a:pt x="5904810" y="1725360"/>
                  <a:pt x="5908876" y="1895904"/>
                </a:cubicBezTo>
                <a:cubicBezTo>
                  <a:pt x="5912942" y="2066448"/>
                  <a:pt x="5855008" y="2270671"/>
                  <a:pt x="5908876" y="2369880"/>
                </a:cubicBezTo>
                <a:cubicBezTo>
                  <a:pt x="5962744" y="2469089"/>
                  <a:pt x="5906215" y="2917557"/>
                  <a:pt x="5908876" y="3231654"/>
                </a:cubicBezTo>
                <a:cubicBezTo>
                  <a:pt x="5717605" y="3281012"/>
                  <a:pt x="5621359" y="3209616"/>
                  <a:pt x="5495255" y="3231654"/>
                </a:cubicBezTo>
                <a:cubicBezTo>
                  <a:pt x="5369151" y="3253692"/>
                  <a:pt x="5017029" y="3168236"/>
                  <a:pt x="4845278" y="3231654"/>
                </a:cubicBezTo>
                <a:cubicBezTo>
                  <a:pt x="4673527" y="3295072"/>
                  <a:pt x="4430171" y="3202632"/>
                  <a:pt x="4254391" y="3231654"/>
                </a:cubicBezTo>
                <a:cubicBezTo>
                  <a:pt x="4078611" y="3260676"/>
                  <a:pt x="3850319" y="3181931"/>
                  <a:pt x="3663503" y="3231654"/>
                </a:cubicBezTo>
                <a:cubicBezTo>
                  <a:pt x="3476687" y="3281377"/>
                  <a:pt x="3097194" y="3170316"/>
                  <a:pt x="2954438" y="3231654"/>
                </a:cubicBezTo>
                <a:cubicBezTo>
                  <a:pt x="2811683" y="3292992"/>
                  <a:pt x="2586777" y="3227106"/>
                  <a:pt x="2481728" y="3231654"/>
                </a:cubicBezTo>
                <a:cubicBezTo>
                  <a:pt x="2376679" y="3236202"/>
                  <a:pt x="2150511" y="3210697"/>
                  <a:pt x="1949929" y="3231654"/>
                </a:cubicBezTo>
                <a:cubicBezTo>
                  <a:pt x="1749347" y="3252611"/>
                  <a:pt x="1549084" y="3184125"/>
                  <a:pt x="1299953" y="3231654"/>
                </a:cubicBezTo>
                <a:cubicBezTo>
                  <a:pt x="1050822" y="3279183"/>
                  <a:pt x="750189" y="3206294"/>
                  <a:pt x="590888" y="3231654"/>
                </a:cubicBezTo>
                <a:cubicBezTo>
                  <a:pt x="431588" y="3257014"/>
                  <a:pt x="133476" y="3179082"/>
                  <a:pt x="0" y="3231654"/>
                </a:cubicBezTo>
                <a:cubicBezTo>
                  <a:pt x="-47370" y="3048897"/>
                  <a:pt x="25726" y="2864878"/>
                  <a:pt x="0" y="2660728"/>
                </a:cubicBezTo>
                <a:cubicBezTo>
                  <a:pt x="-25726" y="2456578"/>
                  <a:pt x="41794" y="2410097"/>
                  <a:pt x="0" y="2219069"/>
                </a:cubicBezTo>
                <a:cubicBezTo>
                  <a:pt x="-41794" y="2028041"/>
                  <a:pt x="9588" y="1852967"/>
                  <a:pt x="0" y="1680460"/>
                </a:cubicBezTo>
                <a:cubicBezTo>
                  <a:pt x="-9588" y="1507953"/>
                  <a:pt x="44161" y="1362820"/>
                  <a:pt x="0" y="1206484"/>
                </a:cubicBezTo>
                <a:cubicBezTo>
                  <a:pt x="-44161" y="1050148"/>
                  <a:pt x="53579" y="910621"/>
                  <a:pt x="0" y="667875"/>
                </a:cubicBezTo>
                <a:cubicBezTo>
                  <a:pt x="-53579" y="425129"/>
                  <a:pt x="60284" y="260770"/>
                  <a:pt x="0" y="0"/>
                </a:cubicBezTo>
                <a:close/>
              </a:path>
              <a:path w="5908876" h="3231654" stroke="0" extrusionOk="0">
                <a:moveTo>
                  <a:pt x="0" y="0"/>
                </a:moveTo>
                <a:cubicBezTo>
                  <a:pt x="156994" y="-25509"/>
                  <a:pt x="445184" y="12312"/>
                  <a:pt x="590888" y="0"/>
                </a:cubicBezTo>
                <a:cubicBezTo>
                  <a:pt x="736592" y="-12312"/>
                  <a:pt x="903174" y="21759"/>
                  <a:pt x="1122686" y="0"/>
                </a:cubicBezTo>
                <a:cubicBezTo>
                  <a:pt x="1342198" y="-21759"/>
                  <a:pt x="1548276" y="43055"/>
                  <a:pt x="1831752" y="0"/>
                </a:cubicBezTo>
                <a:cubicBezTo>
                  <a:pt x="2115228" y="-43055"/>
                  <a:pt x="2299861" y="923"/>
                  <a:pt x="2422639" y="0"/>
                </a:cubicBezTo>
                <a:cubicBezTo>
                  <a:pt x="2545417" y="-923"/>
                  <a:pt x="2775699" y="58986"/>
                  <a:pt x="2954438" y="0"/>
                </a:cubicBezTo>
                <a:cubicBezTo>
                  <a:pt x="3133177" y="-58986"/>
                  <a:pt x="3272182" y="68120"/>
                  <a:pt x="3545326" y="0"/>
                </a:cubicBezTo>
                <a:cubicBezTo>
                  <a:pt x="3818470" y="-68120"/>
                  <a:pt x="3957262" y="57293"/>
                  <a:pt x="4254391" y="0"/>
                </a:cubicBezTo>
                <a:cubicBezTo>
                  <a:pt x="4551521" y="-57293"/>
                  <a:pt x="4592652" y="27720"/>
                  <a:pt x="4786190" y="0"/>
                </a:cubicBezTo>
                <a:cubicBezTo>
                  <a:pt x="4979728" y="-27720"/>
                  <a:pt x="5478141" y="71716"/>
                  <a:pt x="5908876" y="0"/>
                </a:cubicBezTo>
                <a:cubicBezTo>
                  <a:pt x="5956649" y="140450"/>
                  <a:pt x="5905790" y="401741"/>
                  <a:pt x="5908876" y="570926"/>
                </a:cubicBezTo>
                <a:cubicBezTo>
                  <a:pt x="5911962" y="740111"/>
                  <a:pt x="5903495" y="944709"/>
                  <a:pt x="5908876" y="1044901"/>
                </a:cubicBezTo>
                <a:cubicBezTo>
                  <a:pt x="5914257" y="1145093"/>
                  <a:pt x="5863038" y="1267339"/>
                  <a:pt x="5908876" y="1486561"/>
                </a:cubicBezTo>
                <a:cubicBezTo>
                  <a:pt x="5954714" y="1705783"/>
                  <a:pt x="5873417" y="1741525"/>
                  <a:pt x="5908876" y="1928220"/>
                </a:cubicBezTo>
                <a:cubicBezTo>
                  <a:pt x="5944335" y="2114915"/>
                  <a:pt x="5853661" y="2347777"/>
                  <a:pt x="5908876" y="2499146"/>
                </a:cubicBezTo>
                <a:cubicBezTo>
                  <a:pt x="5964091" y="2650515"/>
                  <a:pt x="5908563" y="2979345"/>
                  <a:pt x="5908876" y="3231654"/>
                </a:cubicBezTo>
                <a:cubicBezTo>
                  <a:pt x="5694840" y="3266772"/>
                  <a:pt x="5605082" y="3211095"/>
                  <a:pt x="5377077" y="3231654"/>
                </a:cubicBezTo>
                <a:cubicBezTo>
                  <a:pt x="5149072" y="3252213"/>
                  <a:pt x="4976373" y="3190668"/>
                  <a:pt x="4845278" y="3231654"/>
                </a:cubicBezTo>
                <a:cubicBezTo>
                  <a:pt x="4714183" y="3272640"/>
                  <a:pt x="4557926" y="3193505"/>
                  <a:pt x="4313479" y="3231654"/>
                </a:cubicBezTo>
                <a:cubicBezTo>
                  <a:pt x="4069032" y="3269803"/>
                  <a:pt x="3831909" y="3204860"/>
                  <a:pt x="3663503" y="3231654"/>
                </a:cubicBezTo>
                <a:cubicBezTo>
                  <a:pt x="3495097" y="3258448"/>
                  <a:pt x="3208580" y="3198067"/>
                  <a:pt x="3013527" y="3231654"/>
                </a:cubicBezTo>
                <a:cubicBezTo>
                  <a:pt x="2818474" y="3265241"/>
                  <a:pt x="2590258" y="3181875"/>
                  <a:pt x="2363550" y="3231654"/>
                </a:cubicBezTo>
                <a:cubicBezTo>
                  <a:pt x="2136842" y="3281433"/>
                  <a:pt x="1923487" y="3183524"/>
                  <a:pt x="1772663" y="3231654"/>
                </a:cubicBezTo>
                <a:cubicBezTo>
                  <a:pt x="1621839" y="3279784"/>
                  <a:pt x="1482278" y="3205198"/>
                  <a:pt x="1240864" y="3231654"/>
                </a:cubicBezTo>
                <a:cubicBezTo>
                  <a:pt x="999450" y="3258110"/>
                  <a:pt x="960356" y="3230431"/>
                  <a:pt x="709065" y="3231654"/>
                </a:cubicBezTo>
                <a:cubicBezTo>
                  <a:pt x="457774" y="3232877"/>
                  <a:pt x="319286" y="3207388"/>
                  <a:pt x="0" y="3231654"/>
                </a:cubicBezTo>
                <a:cubicBezTo>
                  <a:pt x="-11156" y="3025326"/>
                  <a:pt x="27449" y="2805627"/>
                  <a:pt x="0" y="2628412"/>
                </a:cubicBezTo>
                <a:cubicBezTo>
                  <a:pt x="-27449" y="2451197"/>
                  <a:pt x="41859" y="2221901"/>
                  <a:pt x="0" y="2057486"/>
                </a:cubicBezTo>
                <a:cubicBezTo>
                  <a:pt x="-41859" y="1893071"/>
                  <a:pt x="6609" y="1779283"/>
                  <a:pt x="0" y="1615827"/>
                </a:cubicBezTo>
                <a:cubicBezTo>
                  <a:pt x="-6609" y="1452371"/>
                  <a:pt x="26538" y="1312502"/>
                  <a:pt x="0" y="1077218"/>
                </a:cubicBezTo>
                <a:cubicBezTo>
                  <a:pt x="-26538" y="841934"/>
                  <a:pt x="42672" y="665873"/>
                  <a:pt x="0" y="473976"/>
                </a:cubicBezTo>
                <a:cubicBezTo>
                  <a:pt x="-42672" y="282079"/>
                  <a:pt x="2922" y="205170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rgbClr val="FF5050">
                  <a:tint val="66000"/>
                  <a:satMod val="160000"/>
                  <a:alpha val="69000"/>
                </a:srgbClr>
              </a:gs>
              <a:gs pos="45000">
                <a:srgbClr val="FF5050">
                  <a:tint val="44500"/>
                  <a:satMod val="160000"/>
                  <a:alpha val="86000"/>
                </a:srgbClr>
              </a:gs>
              <a:gs pos="100000">
                <a:srgbClr val="FF5050">
                  <a:tint val="23500"/>
                  <a:satMod val="160000"/>
                  <a:alpha val="75000"/>
                </a:srgbClr>
              </a:gs>
            </a:gsLst>
            <a:lin ang="5400000" scaled="1"/>
            <a:tileRect/>
          </a:gradFill>
          <a:ln>
            <a:solidFill>
              <a:srgbClr val="000000">
                <a:alpha val="81176"/>
              </a:srgbClr>
            </a:solidFill>
            <a:extLst>
              <a:ext uri="{C807C97D-BFC1-408E-A445-0C87EB9F89A2}">
                <ask:lineSketchStyleProps xmlns:ask="http://schemas.microsoft.com/office/drawing/2018/sketchyshapes" sd="74044843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6000" dirty="0">
                <a:latin typeface="Footlight MT Light" panose="0204060206030A020304" pitchFamily="18" charset="0"/>
              </a:rPr>
              <a:t>3 december</a:t>
            </a:r>
          </a:p>
          <a:p>
            <a:pPr algn="ctr"/>
            <a:endParaRPr lang="sv-SE" sz="3600" dirty="0">
              <a:latin typeface="Footlight MT Light" panose="0204060206030A020304" pitchFamily="18" charset="0"/>
            </a:endParaRPr>
          </a:p>
          <a:p>
            <a:pPr algn="ctr"/>
            <a:r>
              <a:rPr lang="sv-SE" sz="3600" dirty="0">
                <a:latin typeface="Footlight MT Light" panose="0204060206030A020304" pitchFamily="18" charset="0"/>
              </a:rPr>
              <a:t>Uppdrag:</a:t>
            </a:r>
          </a:p>
          <a:p>
            <a:pPr algn="ctr"/>
            <a:r>
              <a:rPr lang="sv-SE" sz="3600" b="1" dirty="0">
                <a:latin typeface="Footlight MT Light" panose="0204060206030A020304" pitchFamily="18" charset="0"/>
              </a:rPr>
              <a:t>Ge en komplimang till någon!</a:t>
            </a:r>
          </a:p>
          <a:p>
            <a:pPr algn="ctr"/>
            <a:endParaRPr lang="sv-SE" sz="3600" b="1" dirty="0">
              <a:latin typeface="Footlight MT Light" panose="0204060206030A020304" pitchFamily="18" charset="0"/>
            </a:endParaRPr>
          </a:p>
        </p:txBody>
      </p:sp>
      <p:pic>
        <p:nvPicPr>
          <p:cNvPr id="15" name="Bildobjekt 14" descr="here4u">
            <a:extLst>
              <a:ext uri="{FF2B5EF4-FFF2-40B4-BE49-F238E27FC236}">
                <a16:creationId xmlns:a16="http://schemas.microsoft.com/office/drawing/2014/main" id="{DE5FD633-F0DA-4CBF-8DAA-C11EE4EA592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211" y="6125839"/>
            <a:ext cx="2153920" cy="487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5236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Bildobjekt 5" descr="En bild som visar inomhus, sitter, bord, glas&#10;&#10;Automatiskt genererad beskrivning">
            <a:extLst>
              <a:ext uri="{FF2B5EF4-FFF2-40B4-BE49-F238E27FC236}">
                <a16:creationId xmlns:a16="http://schemas.microsoft.com/office/drawing/2014/main" id="{528022DF-C4D8-49C8-ACAD-C68198CB7B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4" b="14514"/>
          <a:stretch/>
        </p:blipFill>
        <p:spPr>
          <a:xfrm>
            <a:off x="-111192" y="0"/>
            <a:ext cx="12301667" cy="6856718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62401A25-E23C-4DDF-B004-16B244176259}"/>
              </a:ext>
            </a:extLst>
          </p:cNvPr>
          <p:cNvSpPr txBox="1"/>
          <p:nvPr/>
        </p:nvSpPr>
        <p:spPr>
          <a:xfrm rot="21293078">
            <a:off x="330473" y="506017"/>
            <a:ext cx="3130071" cy="2062103"/>
          </a:xfrm>
          <a:custGeom>
            <a:avLst/>
            <a:gdLst>
              <a:gd name="connsiteX0" fmla="*/ 0 w 3130071"/>
              <a:gd name="connsiteY0" fmla="*/ 0 h 2062103"/>
              <a:gd name="connsiteX1" fmla="*/ 584280 w 3130071"/>
              <a:gd name="connsiteY1" fmla="*/ 0 h 2062103"/>
              <a:gd name="connsiteX2" fmla="*/ 1012056 w 3130071"/>
              <a:gd name="connsiteY2" fmla="*/ 0 h 2062103"/>
              <a:gd name="connsiteX3" fmla="*/ 1471133 w 3130071"/>
              <a:gd name="connsiteY3" fmla="*/ 0 h 2062103"/>
              <a:gd name="connsiteX4" fmla="*/ 2024113 w 3130071"/>
              <a:gd name="connsiteY4" fmla="*/ 0 h 2062103"/>
              <a:gd name="connsiteX5" fmla="*/ 2545791 w 3130071"/>
              <a:gd name="connsiteY5" fmla="*/ 0 h 2062103"/>
              <a:gd name="connsiteX6" fmla="*/ 3130071 w 3130071"/>
              <a:gd name="connsiteY6" fmla="*/ 0 h 2062103"/>
              <a:gd name="connsiteX7" fmla="*/ 3130071 w 3130071"/>
              <a:gd name="connsiteY7" fmla="*/ 474284 h 2062103"/>
              <a:gd name="connsiteX8" fmla="*/ 3130071 w 3130071"/>
              <a:gd name="connsiteY8" fmla="*/ 1010430 h 2062103"/>
              <a:gd name="connsiteX9" fmla="*/ 3130071 w 3130071"/>
              <a:gd name="connsiteY9" fmla="*/ 1567198 h 2062103"/>
              <a:gd name="connsiteX10" fmla="*/ 3130071 w 3130071"/>
              <a:gd name="connsiteY10" fmla="*/ 2062103 h 2062103"/>
              <a:gd name="connsiteX11" fmla="*/ 2608393 w 3130071"/>
              <a:gd name="connsiteY11" fmla="*/ 2062103 h 2062103"/>
              <a:gd name="connsiteX12" fmla="*/ 2024113 w 3130071"/>
              <a:gd name="connsiteY12" fmla="*/ 2062103 h 2062103"/>
              <a:gd name="connsiteX13" fmla="*/ 1471133 w 3130071"/>
              <a:gd name="connsiteY13" fmla="*/ 2062103 h 2062103"/>
              <a:gd name="connsiteX14" fmla="*/ 949455 w 3130071"/>
              <a:gd name="connsiteY14" fmla="*/ 2062103 h 2062103"/>
              <a:gd name="connsiteX15" fmla="*/ 0 w 3130071"/>
              <a:gd name="connsiteY15" fmla="*/ 2062103 h 2062103"/>
              <a:gd name="connsiteX16" fmla="*/ 0 w 3130071"/>
              <a:gd name="connsiteY16" fmla="*/ 1505335 h 2062103"/>
              <a:gd name="connsiteX17" fmla="*/ 0 w 3130071"/>
              <a:gd name="connsiteY17" fmla="*/ 1051673 h 2062103"/>
              <a:gd name="connsiteX18" fmla="*/ 0 w 3130071"/>
              <a:gd name="connsiteY18" fmla="*/ 515526 h 2062103"/>
              <a:gd name="connsiteX19" fmla="*/ 0 w 3130071"/>
              <a:gd name="connsiteY19" fmla="*/ 0 h 206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30071" h="2062103" fill="none" extrusionOk="0">
                <a:moveTo>
                  <a:pt x="0" y="0"/>
                </a:moveTo>
                <a:cubicBezTo>
                  <a:pt x="126987" y="-43978"/>
                  <a:pt x="439635" y="40733"/>
                  <a:pt x="584280" y="0"/>
                </a:cubicBezTo>
                <a:cubicBezTo>
                  <a:pt x="728925" y="-40733"/>
                  <a:pt x="846269" y="30912"/>
                  <a:pt x="1012056" y="0"/>
                </a:cubicBezTo>
                <a:cubicBezTo>
                  <a:pt x="1177843" y="-30912"/>
                  <a:pt x="1288039" y="47026"/>
                  <a:pt x="1471133" y="0"/>
                </a:cubicBezTo>
                <a:cubicBezTo>
                  <a:pt x="1654227" y="-47026"/>
                  <a:pt x="1753538" y="37038"/>
                  <a:pt x="2024113" y="0"/>
                </a:cubicBezTo>
                <a:cubicBezTo>
                  <a:pt x="2294688" y="-37038"/>
                  <a:pt x="2289659" y="35689"/>
                  <a:pt x="2545791" y="0"/>
                </a:cubicBezTo>
                <a:cubicBezTo>
                  <a:pt x="2801923" y="-35689"/>
                  <a:pt x="2866027" y="62193"/>
                  <a:pt x="3130071" y="0"/>
                </a:cubicBezTo>
                <a:cubicBezTo>
                  <a:pt x="3175362" y="210339"/>
                  <a:pt x="3102647" y="374046"/>
                  <a:pt x="3130071" y="474284"/>
                </a:cubicBezTo>
                <a:cubicBezTo>
                  <a:pt x="3157495" y="574522"/>
                  <a:pt x="3093673" y="872774"/>
                  <a:pt x="3130071" y="1010430"/>
                </a:cubicBezTo>
                <a:cubicBezTo>
                  <a:pt x="3166469" y="1148086"/>
                  <a:pt x="3096522" y="1443902"/>
                  <a:pt x="3130071" y="1567198"/>
                </a:cubicBezTo>
                <a:cubicBezTo>
                  <a:pt x="3163620" y="1690494"/>
                  <a:pt x="3102265" y="1940889"/>
                  <a:pt x="3130071" y="2062103"/>
                </a:cubicBezTo>
                <a:cubicBezTo>
                  <a:pt x="2901599" y="2092249"/>
                  <a:pt x="2800922" y="2007841"/>
                  <a:pt x="2608393" y="2062103"/>
                </a:cubicBezTo>
                <a:cubicBezTo>
                  <a:pt x="2415864" y="2116365"/>
                  <a:pt x="2150439" y="2056811"/>
                  <a:pt x="2024113" y="2062103"/>
                </a:cubicBezTo>
                <a:cubicBezTo>
                  <a:pt x="1897787" y="2067395"/>
                  <a:pt x="1638946" y="2018484"/>
                  <a:pt x="1471133" y="2062103"/>
                </a:cubicBezTo>
                <a:cubicBezTo>
                  <a:pt x="1303320" y="2105722"/>
                  <a:pt x="1055589" y="2027940"/>
                  <a:pt x="949455" y="2062103"/>
                </a:cubicBezTo>
                <a:cubicBezTo>
                  <a:pt x="843321" y="2096266"/>
                  <a:pt x="332524" y="1976755"/>
                  <a:pt x="0" y="2062103"/>
                </a:cubicBezTo>
                <a:cubicBezTo>
                  <a:pt x="-20320" y="1841062"/>
                  <a:pt x="36727" y="1643768"/>
                  <a:pt x="0" y="1505335"/>
                </a:cubicBezTo>
                <a:cubicBezTo>
                  <a:pt x="-36727" y="1366902"/>
                  <a:pt x="42812" y="1210062"/>
                  <a:pt x="0" y="1051673"/>
                </a:cubicBezTo>
                <a:cubicBezTo>
                  <a:pt x="-42812" y="893284"/>
                  <a:pt x="11220" y="761800"/>
                  <a:pt x="0" y="515526"/>
                </a:cubicBezTo>
                <a:cubicBezTo>
                  <a:pt x="-11220" y="269252"/>
                  <a:pt x="28698" y="175930"/>
                  <a:pt x="0" y="0"/>
                </a:cubicBezTo>
                <a:close/>
              </a:path>
              <a:path w="3130071" h="2062103" stroke="0" extrusionOk="0">
                <a:moveTo>
                  <a:pt x="0" y="0"/>
                </a:moveTo>
                <a:cubicBezTo>
                  <a:pt x="246115" y="-51704"/>
                  <a:pt x="296608" y="10736"/>
                  <a:pt x="521679" y="0"/>
                </a:cubicBezTo>
                <a:cubicBezTo>
                  <a:pt x="746750" y="-10736"/>
                  <a:pt x="809332" y="34099"/>
                  <a:pt x="980756" y="0"/>
                </a:cubicBezTo>
                <a:cubicBezTo>
                  <a:pt x="1152180" y="-34099"/>
                  <a:pt x="1343219" y="52695"/>
                  <a:pt x="1439833" y="0"/>
                </a:cubicBezTo>
                <a:cubicBezTo>
                  <a:pt x="1536447" y="-52695"/>
                  <a:pt x="1752544" y="37732"/>
                  <a:pt x="1867609" y="0"/>
                </a:cubicBezTo>
                <a:cubicBezTo>
                  <a:pt x="1982674" y="-37732"/>
                  <a:pt x="2277468" y="59288"/>
                  <a:pt x="2451889" y="0"/>
                </a:cubicBezTo>
                <a:cubicBezTo>
                  <a:pt x="2626310" y="-59288"/>
                  <a:pt x="2984780" y="10435"/>
                  <a:pt x="3130071" y="0"/>
                </a:cubicBezTo>
                <a:cubicBezTo>
                  <a:pt x="3181713" y="100501"/>
                  <a:pt x="3084692" y="288405"/>
                  <a:pt x="3130071" y="474284"/>
                </a:cubicBezTo>
                <a:cubicBezTo>
                  <a:pt x="3175450" y="660163"/>
                  <a:pt x="3119352" y="828548"/>
                  <a:pt x="3130071" y="1010430"/>
                </a:cubicBezTo>
                <a:cubicBezTo>
                  <a:pt x="3140790" y="1192312"/>
                  <a:pt x="3094943" y="1318992"/>
                  <a:pt x="3130071" y="1464093"/>
                </a:cubicBezTo>
                <a:cubicBezTo>
                  <a:pt x="3165199" y="1609194"/>
                  <a:pt x="3129528" y="1804878"/>
                  <a:pt x="3130071" y="2062103"/>
                </a:cubicBezTo>
                <a:cubicBezTo>
                  <a:pt x="2922080" y="2116794"/>
                  <a:pt x="2748332" y="2013864"/>
                  <a:pt x="2639693" y="2062103"/>
                </a:cubicBezTo>
                <a:cubicBezTo>
                  <a:pt x="2531054" y="2110342"/>
                  <a:pt x="2398164" y="2060738"/>
                  <a:pt x="2180616" y="2062103"/>
                </a:cubicBezTo>
                <a:cubicBezTo>
                  <a:pt x="1963068" y="2063468"/>
                  <a:pt x="1751841" y="1992346"/>
                  <a:pt x="1596336" y="2062103"/>
                </a:cubicBezTo>
                <a:cubicBezTo>
                  <a:pt x="1440831" y="2131860"/>
                  <a:pt x="1310104" y="2051398"/>
                  <a:pt x="1043357" y="2062103"/>
                </a:cubicBezTo>
                <a:cubicBezTo>
                  <a:pt x="776610" y="2072808"/>
                  <a:pt x="720909" y="2044474"/>
                  <a:pt x="584280" y="2062103"/>
                </a:cubicBezTo>
                <a:cubicBezTo>
                  <a:pt x="447651" y="2079732"/>
                  <a:pt x="196377" y="2007865"/>
                  <a:pt x="0" y="2062103"/>
                </a:cubicBezTo>
                <a:cubicBezTo>
                  <a:pt x="-3289" y="1846314"/>
                  <a:pt x="32829" y="1767617"/>
                  <a:pt x="0" y="1567198"/>
                </a:cubicBezTo>
                <a:cubicBezTo>
                  <a:pt x="-32829" y="1366779"/>
                  <a:pt x="61483" y="1225107"/>
                  <a:pt x="0" y="1010430"/>
                </a:cubicBezTo>
                <a:cubicBezTo>
                  <a:pt x="-61483" y="795753"/>
                  <a:pt x="4404" y="759303"/>
                  <a:pt x="0" y="556768"/>
                </a:cubicBezTo>
                <a:cubicBezTo>
                  <a:pt x="-4404" y="354233"/>
                  <a:pt x="61786" y="117506"/>
                  <a:pt x="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82000"/>
            </a:schemeClr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90561558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here4u:s</a:t>
            </a:r>
          </a:p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Uppdragskalender</a:t>
            </a:r>
          </a:p>
          <a:p>
            <a:pPr algn="ctr"/>
            <a:endParaRPr lang="sv-SE" sz="2400" dirty="0">
              <a:latin typeface="Footlight MT Light" panose="0204060206030A020304" pitchFamily="18" charset="0"/>
              <a:cs typeface="Cavolini" panose="03000502040302020204" pitchFamily="66" charset="0"/>
            </a:endParaRPr>
          </a:p>
          <a:p>
            <a:pPr algn="ctr"/>
            <a:r>
              <a:rPr lang="sv-SE" sz="2400" dirty="0">
                <a:latin typeface="Footlight MT Light" panose="0204060206030A020304" pitchFamily="18" charset="0"/>
                <a:cs typeface="Cavolini" panose="03000502040302020204" pitchFamily="66" charset="0"/>
              </a:rPr>
              <a:t>Gör goda gärningar med oss varje dag!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6ED1887-3FEE-4517-99C9-12B568FC66D9}"/>
              </a:ext>
            </a:extLst>
          </p:cNvPr>
          <p:cNvSpPr txBox="1"/>
          <p:nvPr/>
        </p:nvSpPr>
        <p:spPr>
          <a:xfrm>
            <a:off x="813201" y="3164309"/>
            <a:ext cx="5466080" cy="3231654"/>
          </a:xfrm>
          <a:custGeom>
            <a:avLst/>
            <a:gdLst>
              <a:gd name="connsiteX0" fmla="*/ 0 w 5466080"/>
              <a:gd name="connsiteY0" fmla="*/ 0 h 3231654"/>
              <a:gd name="connsiteX1" fmla="*/ 546608 w 5466080"/>
              <a:gd name="connsiteY1" fmla="*/ 0 h 3231654"/>
              <a:gd name="connsiteX2" fmla="*/ 929234 w 5466080"/>
              <a:gd name="connsiteY2" fmla="*/ 0 h 3231654"/>
              <a:gd name="connsiteX3" fmla="*/ 1366520 w 5466080"/>
              <a:gd name="connsiteY3" fmla="*/ 0 h 3231654"/>
              <a:gd name="connsiteX4" fmla="*/ 1967789 w 5466080"/>
              <a:gd name="connsiteY4" fmla="*/ 0 h 3231654"/>
              <a:gd name="connsiteX5" fmla="*/ 2405075 w 5466080"/>
              <a:gd name="connsiteY5" fmla="*/ 0 h 3231654"/>
              <a:gd name="connsiteX6" fmla="*/ 2842362 w 5466080"/>
              <a:gd name="connsiteY6" fmla="*/ 0 h 3231654"/>
              <a:gd name="connsiteX7" fmla="*/ 3498291 w 5466080"/>
              <a:gd name="connsiteY7" fmla="*/ 0 h 3231654"/>
              <a:gd name="connsiteX8" fmla="*/ 3935578 w 5466080"/>
              <a:gd name="connsiteY8" fmla="*/ 0 h 3231654"/>
              <a:gd name="connsiteX9" fmla="*/ 4536846 w 5466080"/>
              <a:gd name="connsiteY9" fmla="*/ 0 h 3231654"/>
              <a:gd name="connsiteX10" fmla="*/ 4974133 w 5466080"/>
              <a:gd name="connsiteY10" fmla="*/ 0 h 3231654"/>
              <a:gd name="connsiteX11" fmla="*/ 5466080 w 5466080"/>
              <a:gd name="connsiteY11" fmla="*/ 0 h 3231654"/>
              <a:gd name="connsiteX12" fmla="*/ 5466080 w 5466080"/>
              <a:gd name="connsiteY12" fmla="*/ 473976 h 3231654"/>
              <a:gd name="connsiteX13" fmla="*/ 5466080 w 5466080"/>
              <a:gd name="connsiteY13" fmla="*/ 947952 h 3231654"/>
              <a:gd name="connsiteX14" fmla="*/ 5466080 w 5466080"/>
              <a:gd name="connsiteY14" fmla="*/ 1421928 h 3231654"/>
              <a:gd name="connsiteX15" fmla="*/ 5466080 w 5466080"/>
              <a:gd name="connsiteY15" fmla="*/ 1895904 h 3231654"/>
              <a:gd name="connsiteX16" fmla="*/ 5466080 w 5466080"/>
              <a:gd name="connsiteY16" fmla="*/ 2369880 h 3231654"/>
              <a:gd name="connsiteX17" fmla="*/ 5466080 w 5466080"/>
              <a:gd name="connsiteY17" fmla="*/ 3231654 h 3231654"/>
              <a:gd name="connsiteX18" fmla="*/ 5083454 w 5466080"/>
              <a:gd name="connsiteY18" fmla="*/ 3231654 h 3231654"/>
              <a:gd name="connsiteX19" fmla="*/ 4482186 w 5466080"/>
              <a:gd name="connsiteY19" fmla="*/ 3231654 h 3231654"/>
              <a:gd name="connsiteX20" fmla="*/ 3935578 w 5466080"/>
              <a:gd name="connsiteY20" fmla="*/ 3231654 h 3231654"/>
              <a:gd name="connsiteX21" fmla="*/ 3388970 w 5466080"/>
              <a:gd name="connsiteY21" fmla="*/ 3231654 h 3231654"/>
              <a:gd name="connsiteX22" fmla="*/ 2733040 w 5466080"/>
              <a:gd name="connsiteY22" fmla="*/ 3231654 h 3231654"/>
              <a:gd name="connsiteX23" fmla="*/ 2295754 w 5466080"/>
              <a:gd name="connsiteY23" fmla="*/ 3231654 h 3231654"/>
              <a:gd name="connsiteX24" fmla="*/ 1803806 w 5466080"/>
              <a:gd name="connsiteY24" fmla="*/ 3231654 h 3231654"/>
              <a:gd name="connsiteX25" fmla="*/ 1202538 w 5466080"/>
              <a:gd name="connsiteY25" fmla="*/ 3231654 h 3231654"/>
              <a:gd name="connsiteX26" fmla="*/ 546608 w 5466080"/>
              <a:gd name="connsiteY26" fmla="*/ 3231654 h 3231654"/>
              <a:gd name="connsiteX27" fmla="*/ 0 w 5466080"/>
              <a:gd name="connsiteY27" fmla="*/ 3231654 h 3231654"/>
              <a:gd name="connsiteX28" fmla="*/ 0 w 5466080"/>
              <a:gd name="connsiteY28" fmla="*/ 2660728 h 3231654"/>
              <a:gd name="connsiteX29" fmla="*/ 0 w 5466080"/>
              <a:gd name="connsiteY29" fmla="*/ 2219069 h 3231654"/>
              <a:gd name="connsiteX30" fmla="*/ 0 w 5466080"/>
              <a:gd name="connsiteY30" fmla="*/ 1680460 h 3231654"/>
              <a:gd name="connsiteX31" fmla="*/ 0 w 5466080"/>
              <a:gd name="connsiteY31" fmla="*/ 1206484 h 3231654"/>
              <a:gd name="connsiteX32" fmla="*/ 0 w 5466080"/>
              <a:gd name="connsiteY32" fmla="*/ 667875 h 3231654"/>
              <a:gd name="connsiteX33" fmla="*/ 0 w 5466080"/>
              <a:gd name="connsiteY33" fmla="*/ 0 h 3231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466080" h="3231654" fill="none" extrusionOk="0">
                <a:moveTo>
                  <a:pt x="0" y="0"/>
                </a:moveTo>
                <a:cubicBezTo>
                  <a:pt x="207309" y="-17595"/>
                  <a:pt x="282835" y="61860"/>
                  <a:pt x="546608" y="0"/>
                </a:cubicBezTo>
                <a:cubicBezTo>
                  <a:pt x="810381" y="-61860"/>
                  <a:pt x="805986" y="34876"/>
                  <a:pt x="929234" y="0"/>
                </a:cubicBezTo>
                <a:cubicBezTo>
                  <a:pt x="1052482" y="-34876"/>
                  <a:pt x="1168956" y="2570"/>
                  <a:pt x="1366520" y="0"/>
                </a:cubicBezTo>
                <a:cubicBezTo>
                  <a:pt x="1564084" y="-2570"/>
                  <a:pt x="1833469" y="28587"/>
                  <a:pt x="1967789" y="0"/>
                </a:cubicBezTo>
                <a:cubicBezTo>
                  <a:pt x="2102109" y="-28587"/>
                  <a:pt x="2289100" y="44969"/>
                  <a:pt x="2405075" y="0"/>
                </a:cubicBezTo>
                <a:cubicBezTo>
                  <a:pt x="2521050" y="-44969"/>
                  <a:pt x="2624079" y="33616"/>
                  <a:pt x="2842362" y="0"/>
                </a:cubicBezTo>
                <a:cubicBezTo>
                  <a:pt x="3060645" y="-33616"/>
                  <a:pt x="3172865" y="65070"/>
                  <a:pt x="3498291" y="0"/>
                </a:cubicBezTo>
                <a:cubicBezTo>
                  <a:pt x="3823717" y="-65070"/>
                  <a:pt x="3810392" y="41135"/>
                  <a:pt x="3935578" y="0"/>
                </a:cubicBezTo>
                <a:cubicBezTo>
                  <a:pt x="4060764" y="-41135"/>
                  <a:pt x="4349808" y="4906"/>
                  <a:pt x="4536846" y="0"/>
                </a:cubicBezTo>
                <a:cubicBezTo>
                  <a:pt x="4723884" y="-4906"/>
                  <a:pt x="4883331" y="24133"/>
                  <a:pt x="4974133" y="0"/>
                </a:cubicBezTo>
                <a:cubicBezTo>
                  <a:pt x="5064935" y="-24133"/>
                  <a:pt x="5280441" y="49977"/>
                  <a:pt x="5466080" y="0"/>
                </a:cubicBezTo>
                <a:cubicBezTo>
                  <a:pt x="5486649" y="128033"/>
                  <a:pt x="5430546" y="313177"/>
                  <a:pt x="5466080" y="473976"/>
                </a:cubicBezTo>
                <a:cubicBezTo>
                  <a:pt x="5501614" y="634775"/>
                  <a:pt x="5454265" y="838229"/>
                  <a:pt x="5466080" y="947952"/>
                </a:cubicBezTo>
                <a:cubicBezTo>
                  <a:pt x="5477895" y="1057675"/>
                  <a:pt x="5460345" y="1227166"/>
                  <a:pt x="5466080" y="1421928"/>
                </a:cubicBezTo>
                <a:cubicBezTo>
                  <a:pt x="5471815" y="1616690"/>
                  <a:pt x="5462014" y="1725360"/>
                  <a:pt x="5466080" y="1895904"/>
                </a:cubicBezTo>
                <a:cubicBezTo>
                  <a:pt x="5470146" y="2066448"/>
                  <a:pt x="5412212" y="2270671"/>
                  <a:pt x="5466080" y="2369880"/>
                </a:cubicBezTo>
                <a:cubicBezTo>
                  <a:pt x="5519948" y="2469089"/>
                  <a:pt x="5463419" y="2917557"/>
                  <a:pt x="5466080" y="3231654"/>
                </a:cubicBezTo>
                <a:cubicBezTo>
                  <a:pt x="5377451" y="3235506"/>
                  <a:pt x="5184092" y="3203001"/>
                  <a:pt x="5083454" y="3231654"/>
                </a:cubicBezTo>
                <a:cubicBezTo>
                  <a:pt x="4982816" y="3260307"/>
                  <a:pt x="4714211" y="3221247"/>
                  <a:pt x="4482186" y="3231654"/>
                </a:cubicBezTo>
                <a:cubicBezTo>
                  <a:pt x="4250161" y="3242061"/>
                  <a:pt x="4048276" y="3169041"/>
                  <a:pt x="3935578" y="3231654"/>
                </a:cubicBezTo>
                <a:cubicBezTo>
                  <a:pt x="3822880" y="3294267"/>
                  <a:pt x="3546598" y="3210446"/>
                  <a:pt x="3388970" y="3231654"/>
                </a:cubicBezTo>
                <a:cubicBezTo>
                  <a:pt x="3231342" y="3252862"/>
                  <a:pt x="2900850" y="3166385"/>
                  <a:pt x="2733040" y="3231654"/>
                </a:cubicBezTo>
                <a:cubicBezTo>
                  <a:pt x="2565230" y="3296923"/>
                  <a:pt x="2493077" y="3191543"/>
                  <a:pt x="2295754" y="3231654"/>
                </a:cubicBezTo>
                <a:cubicBezTo>
                  <a:pt x="2098431" y="3271765"/>
                  <a:pt x="1965051" y="3202871"/>
                  <a:pt x="1803806" y="3231654"/>
                </a:cubicBezTo>
                <a:cubicBezTo>
                  <a:pt x="1642561" y="3260437"/>
                  <a:pt x="1473409" y="3179976"/>
                  <a:pt x="1202538" y="3231654"/>
                </a:cubicBezTo>
                <a:cubicBezTo>
                  <a:pt x="931667" y="3283332"/>
                  <a:pt x="808511" y="3217827"/>
                  <a:pt x="546608" y="3231654"/>
                </a:cubicBezTo>
                <a:cubicBezTo>
                  <a:pt x="284705" y="3245481"/>
                  <a:pt x="262812" y="3230946"/>
                  <a:pt x="0" y="3231654"/>
                </a:cubicBezTo>
                <a:cubicBezTo>
                  <a:pt x="-47370" y="3048897"/>
                  <a:pt x="25726" y="2864878"/>
                  <a:pt x="0" y="2660728"/>
                </a:cubicBezTo>
                <a:cubicBezTo>
                  <a:pt x="-25726" y="2456578"/>
                  <a:pt x="41794" y="2410097"/>
                  <a:pt x="0" y="2219069"/>
                </a:cubicBezTo>
                <a:cubicBezTo>
                  <a:pt x="-41794" y="2028041"/>
                  <a:pt x="9588" y="1852967"/>
                  <a:pt x="0" y="1680460"/>
                </a:cubicBezTo>
                <a:cubicBezTo>
                  <a:pt x="-9588" y="1507953"/>
                  <a:pt x="44161" y="1362820"/>
                  <a:pt x="0" y="1206484"/>
                </a:cubicBezTo>
                <a:cubicBezTo>
                  <a:pt x="-44161" y="1050148"/>
                  <a:pt x="53579" y="910621"/>
                  <a:pt x="0" y="667875"/>
                </a:cubicBezTo>
                <a:cubicBezTo>
                  <a:pt x="-53579" y="425129"/>
                  <a:pt x="60284" y="260770"/>
                  <a:pt x="0" y="0"/>
                </a:cubicBezTo>
                <a:close/>
              </a:path>
              <a:path w="5466080" h="3231654" stroke="0" extrusionOk="0">
                <a:moveTo>
                  <a:pt x="0" y="0"/>
                </a:moveTo>
                <a:cubicBezTo>
                  <a:pt x="248670" y="-47818"/>
                  <a:pt x="304589" y="2500"/>
                  <a:pt x="546608" y="0"/>
                </a:cubicBezTo>
                <a:cubicBezTo>
                  <a:pt x="788627" y="-2500"/>
                  <a:pt x="850913" y="1682"/>
                  <a:pt x="1038555" y="0"/>
                </a:cubicBezTo>
                <a:cubicBezTo>
                  <a:pt x="1226197" y="-1682"/>
                  <a:pt x="1448544" y="71559"/>
                  <a:pt x="1694485" y="0"/>
                </a:cubicBezTo>
                <a:cubicBezTo>
                  <a:pt x="1940426" y="-71559"/>
                  <a:pt x="2038186" y="57448"/>
                  <a:pt x="2241093" y="0"/>
                </a:cubicBezTo>
                <a:cubicBezTo>
                  <a:pt x="2444000" y="-57448"/>
                  <a:pt x="2599596" y="5325"/>
                  <a:pt x="2733040" y="0"/>
                </a:cubicBezTo>
                <a:cubicBezTo>
                  <a:pt x="2866484" y="-5325"/>
                  <a:pt x="3030737" y="11750"/>
                  <a:pt x="3279648" y="0"/>
                </a:cubicBezTo>
                <a:cubicBezTo>
                  <a:pt x="3528559" y="-11750"/>
                  <a:pt x="3759994" y="30328"/>
                  <a:pt x="3935578" y="0"/>
                </a:cubicBezTo>
                <a:cubicBezTo>
                  <a:pt x="4111162" y="-30328"/>
                  <a:pt x="4318755" y="53299"/>
                  <a:pt x="4427525" y="0"/>
                </a:cubicBezTo>
                <a:cubicBezTo>
                  <a:pt x="4536295" y="-53299"/>
                  <a:pt x="5210178" y="8616"/>
                  <a:pt x="5466080" y="0"/>
                </a:cubicBezTo>
                <a:cubicBezTo>
                  <a:pt x="5513853" y="140450"/>
                  <a:pt x="5462994" y="401741"/>
                  <a:pt x="5466080" y="570926"/>
                </a:cubicBezTo>
                <a:cubicBezTo>
                  <a:pt x="5469166" y="740111"/>
                  <a:pt x="5460699" y="944709"/>
                  <a:pt x="5466080" y="1044901"/>
                </a:cubicBezTo>
                <a:cubicBezTo>
                  <a:pt x="5471461" y="1145093"/>
                  <a:pt x="5420242" y="1267339"/>
                  <a:pt x="5466080" y="1486561"/>
                </a:cubicBezTo>
                <a:cubicBezTo>
                  <a:pt x="5511918" y="1705783"/>
                  <a:pt x="5430621" y="1741525"/>
                  <a:pt x="5466080" y="1928220"/>
                </a:cubicBezTo>
                <a:cubicBezTo>
                  <a:pt x="5501539" y="2114915"/>
                  <a:pt x="5410865" y="2347777"/>
                  <a:pt x="5466080" y="2499146"/>
                </a:cubicBezTo>
                <a:cubicBezTo>
                  <a:pt x="5521295" y="2650515"/>
                  <a:pt x="5465767" y="2979345"/>
                  <a:pt x="5466080" y="3231654"/>
                </a:cubicBezTo>
                <a:cubicBezTo>
                  <a:pt x="5282917" y="3250442"/>
                  <a:pt x="5142211" y="3192855"/>
                  <a:pt x="4974133" y="3231654"/>
                </a:cubicBezTo>
                <a:cubicBezTo>
                  <a:pt x="4806055" y="3270453"/>
                  <a:pt x="4610981" y="3221814"/>
                  <a:pt x="4482186" y="3231654"/>
                </a:cubicBezTo>
                <a:cubicBezTo>
                  <a:pt x="4353391" y="3241494"/>
                  <a:pt x="4145732" y="3198027"/>
                  <a:pt x="3990238" y="3231654"/>
                </a:cubicBezTo>
                <a:cubicBezTo>
                  <a:pt x="3834744" y="3265281"/>
                  <a:pt x="3550381" y="3175367"/>
                  <a:pt x="3388970" y="3231654"/>
                </a:cubicBezTo>
                <a:cubicBezTo>
                  <a:pt x="3227559" y="3287941"/>
                  <a:pt x="3032190" y="3229982"/>
                  <a:pt x="2787701" y="3231654"/>
                </a:cubicBezTo>
                <a:cubicBezTo>
                  <a:pt x="2543212" y="3233326"/>
                  <a:pt x="2333723" y="3177865"/>
                  <a:pt x="2186432" y="3231654"/>
                </a:cubicBezTo>
                <a:cubicBezTo>
                  <a:pt x="2039141" y="3285443"/>
                  <a:pt x="1810547" y="3172568"/>
                  <a:pt x="1639824" y="3231654"/>
                </a:cubicBezTo>
                <a:cubicBezTo>
                  <a:pt x="1469101" y="3290740"/>
                  <a:pt x="1327028" y="3195134"/>
                  <a:pt x="1147877" y="3231654"/>
                </a:cubicBezTo>
                <a:cubicBezTo>
                  <a:pt x="968726" y="3268174"/>
                  <a:pt x="891384" y="3203461"/>
                  <a:pt x="655930" y="3231654"/>
                </a:cubicBezTo>
                <a:cubicBezTo>
                  <a:pt x="420476" y="3259847"/>
                  <a:pt x="198112" y="3224529"/>
                  <a:pt x="0" y="3231654"/>
                </a:cubicBezTo>
                <a:cubicBezTo>
                  <a:pt x="-11156" y="3025326"/>
                  <a:pt x="27449" y="2805627"/>
                  <a:pt x="0" y="2628412"/>
                </a:cubicBezTo>
                <a:cubicBezTo>
                  <a:pt x="-27449" y="2451197"/>
                  <a:pt x="41859" y="2221901"/>
                  <a:pt x="0" y="2057486"/>
                </a:cubicBezTo>
                <a:cubicBezTo>
                  <a:pt x="-41859" y="1893071"/>
                  <a:pt x="6609" y="1779283"/>
                  <a:pt x="0" y="1615827"/>
                </a:cubicBezTo>
                <a:cubicBezTo>
                  <a:pt x="-6609" y="1452371"/>
                  <a:pt x="26538" y="1312502"/>
                  <a:pt x="0" y="1077218"/>
                </a:cubicBezTo>
                <a:cubicBezTo>
                  <a:pt x="-26538" y="841934"/>
                  <a:pt x="42672" y="665873"/>
                  <a:pt x="0" y="473976"/>
                </a:cubicBezTo>
                <a:cubicBezTo>
                  <a:pt x="-42672" y="282079"/>
                  <a:pt x="2922" y="205170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rgbClr val="FF5050">
                  <a:tint val="66000"/>
                  <a:satMod val="160000"/>
                  <a:alpha val="69000"/>
                </a:srgbClr>
              </a:gs>
              <a:gs pos="45000">
                <a:srgbClr val="FF5050">
                  <a:tint val="44500"/>
                  <a:satMod val="160000"/>
                  <a:alpha val="86000"/>
                </a:srgbClr>
              </a:gs>
              <a:gs pos="100000">
                <a:srgbClr val="FF5050">
                  <a:tint val="23500"/>
                  <a:satMod val="160000"/>
                  <a:alpha val="75000"/>
                </a:srgbClr>
              </a:gs>
            </a:gsLst>
            <a:lin ang="5400000" scaled="1"/>
            <a:tileRect/>
          </a:gradFill>
          <a:ln>
            <a:solidFill>
              <a:srgbClr val="000000">
                <a:alpha val="81176"/>
              </a:srgbClr>
            </a:solidFill>
            <a:extLst>
              <a:ext uri="{C807C97D-BFC1-408E-A445-0C87EB9F89A2}">
                <ask:lineSketchStyleProps xmlns:ask="http://schemas.microsoft.com/office/drawing/2018/sketchyshapes" sd="74044843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6000" dirty="0">
                <a:latin typeface="Footlight MT Light" panose="0204060206030A020304" pitchFamily="18" charset="0"/>
              </a:rPr>
              <a:t>4 december</a:t>
            </a:r>
          </a:p>
          <a:p>
            <a:pPr algn="ctr"/>
            <a:endParaRPr lang="sv-SE" sz="3600" dirty="0">
              <a:latin typeface="Footlight MT Light" panose="0204060206030A020304" pitchFamily="18" charset="0"/>
            </a:endParaRPr>
          </a:p>
          <a:p>
            <a:pPr algn="ctr"/>
            <a:r>
              <a:rPr lang="sv-SE" sz="3600" dirty="0">
                <a:latin typeface="Footlight MT Light" panose="0204060206030A020304" pitchFamily="18" charset="0"/>
              </a:rPr>
              <a:t>Uppdrag:</a:t>
            </a:r>
          </a:p>
          <a:p>
            <a:pPr algn="ctr"/>
            <a:r>
              <a:rPr lang="sv-SE" sz="3600" b="1" dirty="0">
                <a:latin typeface="Footlight MT Light" panose="0204060206030A020304" pitchFamily="18" charset="0"/>
              </a:rPr>
              <a:t>Håll upp dörren för någon!</a:t>
            </a:r>
          </a:p>
          <a:p>
            <a:pPr algn="ctr"/>
            <a:endParaRPr lang="sv-SE" sz="3600" b="1" dirty="0">
              <a:latin typeface="Footlight MT Light" panose="0204060206030A020304" pitchFamily="18" charset="0"/>
            </a:endParaRPr>
          </a:p>
        </p:txBody>
      </p:sp>
      <p:pic>
        <p:nvPicPr>
          <p:cNvPr id="15" name="Bildobjekt 14" descr="here4u">
            <a:extLst>
              <a:ext uri="{FF2B5EF4-FFF2-40B4-BE49-F238E27FC236}">
                <a16:creationId xmlns:a16="http://schemas.microsoft.com/office/drawing/2014/main" id="{DE5FD633-F0DA-4CBF-8DAA-C11EE4EA592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211" y="6125839"/>
            <a:ext cx="2153920" cy="487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1890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Bildobjekt 5" descr="En bild som visar inomhus, sitter, bord, glas&#10;&#10;Automatiskt genererad beskrivning">
            <a:extLst>
              <a:ext uri="{FF2B5EF4-FFF2-40B4-BE49-F238E27FC236}">
                <a16:creationId xmlns:a16="http://schemas.microsoft.com/office/drawing/2014/main" id="{528022DF-C4D8-49C8-ACAD-C68198CB7B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4" b="14514"/>
          <a:stretch/>
        </p:blipFill>
        <p:spPr>
          <a:xfrm>
            <a:off x="-111192" y="0"/>
            <a:ext cx="12301667" cy="6856718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62401A25-E23C-4DDF-B004-16B244176259}"/>
              </a:ext>
            </a:extLst>
          </p:cNvPr>
          <p:cNvSpPr txBox="1"/>
          <p:nvPr/>
        </p:nvSpPr>
        <p:spPr>
          <a:xfrm rot="21293078">
            <a:off x="318116" y="320726"/>
            <a:ext cx="3130071" cy="2062103"/>
          </a:xfrm>
          <a:custGeom>
            <a:avLst/>
            <a:gdLst>
              <a:gd name="connsiteX0" fmla="*/ 0 w 3130071"/>
              <a:gd name="connsiteY0" fmla="*/ 0 h 2062103"/>
              <a:gd name="connsiteX1" fmla="*/ 584280 w 3130071"/>
              <a:gd name="connsiteY1" fmla="*/ 0 h 2062103"/>
              <a:gd name="connsiteX2" fmla="*/ 1012056 w 3130071"/>
              <a:gd name="connsiteY2" fmla="*/ 0 h 2062103"/>
              <a:gd name="connsiteX3" fmla="*/ 1471133 w 3130071"/>
              <a:gd name="connsiteY3" fmla="*/ 0 h 2062103"/>
              <a:gd name="connsiteX4" fmla="*/ 2024113 w 3130071"/>
              <a:gd name="connsiteY4" fmla="*/ 0 h 2062103"/>
              <a:gd name="connsiteX5" fmla="*/ 2545791 w 3130071"/>
              <a:gd name="connsiteY5" fmla="*/ 0 h 2062103"/>
              <a:gd name="connsiteX6" fmla="*/ 3130071 w 3130071"/>
              <a:gd name="connsiteY6" fmla="*/ 0 h 2062103"/>
              <a:gd name="connsiteX7" fmla="*/ 3130071 w 3130071"/>
              <a:gd name="connsiteY7" fmla="*/ 474284 h 2062103"/>
              <a:gd name="connsiteX8" fmla="*/ 3130071 w 3130071"/>
              <a:gd name="connsiteY8" fmla="*/ 1010430 h 2062103"/>
              <a:gd name="connsiteX9" fmla="*/ 3130071 w 3130071"/>
              <a:gd name="connsiteY9" fmla="*/ 1567198 h 2062103"/>
              <a:gd name="connsiteX10" fmla="*/ 3130071 w 3130071"/>
              <a:gd name="connsiteY10" fmla="*/ 2062103 h 2062103"/>
              <a:gd name="connsiteX11" fmla="*/ 2608393 w 3130071"/>
              <a:gd name="connsiteY11" fmla="*/ 2062103 h 2062103"/>
              <a:gd name="connsiteX12" fmla="*/ 2024113 w 3130071"/>
              <a:gd name="connsiteY12" fmla="*/ 2062103 h 2062103"/>
              <a:gd name="connsiteX13" fmla="*/ 1471133 w 3130071"/>
              <a:gd name="connsiteY13" fmla="*/ 2062103 h 2062103"/>
              <a:gd name="connsiteX14" fmla="*/ 949455 w 3130071"/>
              <a:gd name="connsiteY14" fmla="*/ 2062103 h 2062103"/>
              <a:gd name="connsiteX15" fmla="*/ 0 w 3130071"/>
              <a:gd name="connsiteY15" fmla="*/ 2062103 h 2062103"/>
              <a:gd name="connsiteX16" fmla="*/ 0 w 3130071"/>
              <a:gd name="connsiteY16" fmla="*/ 1505335 h 2062103"/>
              <a:gd name="connsiteX17" fmla="*/ 0 w 3130071"/>
              <a:gd name="connsiteY17" fmla="*/ 1051673 h 2062103"/>
              <a:gd name="connsiteX18" fmla="*/ 0 w 3130071"/>
              <a:gd name="connsiteY18" fmla="*/ 515526 h 2062103"/>
              <a:gd name="connsiteX19" fmla="*/ 0 w 3130071"/>
              <a:gd name="connsiteY19" fmla="*/ 0 h 206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30071" h="2062103" fill="none" extrusionOk="0">
                <a:moveTo>
                  <a:pt x="0" y="0"/>
                </a:moveTo>
                <a:cubicBezTo>
                  <a:pt x="126987" y="-43978"/>
                  <a:pt x="439635" y="40733"/>
                  <a:pt x="584280" y="0"/>
                </a:cubicBezTo>
                <a:cubicBezTo>
                  <a:pt x="728925" y="-40733"/>
                  <a:pt x="846269" y="30912"/>
                  <a:pt x="1012056" y="0"/>
                </a:cubicBezTo>
                <a:cubicBezTo>
                  <a:pt x="1177843" y="-30912"/>
                  <a:pt x="1288039" y="47026"/>
                  <a:pt x="1471133" y="0"/>
                </a:cubicBezTo>
                <a:cubicBezTo>
                  <a:pt x="1654227" y="-47026"/>
                  <a:pt x="1753538" y="37038"/>
                  <a:pt x="2024113" y="0"/>
                </a:cubicBezTo>
                <a:cubicBezTo>
                  <a:pt x="2294688" y="-37038"/>
                  <a:pt x="2289659" y="35689"/>
                  <a:pt x="2545791" y="0"/>
                </a:cubicBezTo>
                <a:cubicBezTo>
                  <a:pt x="2801923" y="-35689"/>
                  <a:pt x="2866027" y="62193"/>
                  <a:pt x="3130071" y="0"/>
                </a:cubicBezTo>
                <a:cubicBezTo>
                  <a:pt x="3175362" y="210339"/>
                  <a:pt x="3102647" y="374046"/>
                  <a:pt x="3130071" y="474284"/>
                </a:cubicBezTo>
                <a:cubicBezTo>
                  <a:pt x="3157495" y="574522"/>
                  <a:pt x="3093673" y="872774"/>
                  <a:pt x="3130071" y="1010430"/>
                </a:cubicBezTo>
                <a:cubicBezTo>
                  <a:pt x="3166469" y="1148086"/>
                  <a:pt x="3096522" y="1443902"/>
                  <a:pt x="3130071" y="1567198"/>
                </a:cubicBezTo>
                <a:cubicBezTo>
                  <a:pt x="3163620" y="1690494"/>
                  <a:pt x="3102265" y="1940889"/>
                  <a:pt x="3130071" y="2062103"/>
                </a:cubicBezTo>
                <a:cubicBezTo>
                  <a:pt x="2901599" y="2092249"/>
                  <a:pt x="2800922" y="2007841"/>
                  <a:pt x="2608393" y="2062103"/>
                </a:cubicBezTo>
                <a:cubicBezTo>
                  <a:pt x="2415864" y="2116365"/>
                  <a:pt x="2150439" y="2056811"/>
                  <a:pt x="2024113" y="2062103"/>
                </a:cubicBezTo>
                <a:cubicBezTo>
                  <a:pt x="1897787" y="2067395"/>
                  <a:pt x="1638946" y="2018484"/>
                  <a:pt x="1471133" y="2062103"/>
                </a:cubicBezTo>
                <a:cubicBezTo>
                  <a:pt x="1303320" y="2105722"/>
                  <a:pt x="1055589" y="2027940"/>
                  <a:pt x="949455" y="2062103"/>
                </a:cubicBezTo>
                <a:cubicBezTo>
                  <a:pt x="843321" y="2096266"/>
                  <a:pt x="332524" y="1976755"/>
                  <a:pt x="0" y="2062103"/>
                </a:cubicBezTo>
                <a:cubicBezTo>
                  <a:pt x="-20320" y="1841062"/>
                  <a:pt x="36727" y="1643768"/>
                  <a:pt x="0" y="1505335"/>
                </a:cubicBezTo>
                <a:cubicBezTo>
                  <a:pt x="-36727" y="1366902"/>
                  <a:pt x="42812" y="1210062"/>
                  <a:pt x="0" y="1051673"/>
                </a:cubicBezTo>
                <a:cubicBezTo>
                  <a:pt x="-42812" y="893284"/>
                  <a:pt x="11220" y="761800"/>
                  <a:pt x="0" y="515526"/>
                </a:cubicBezTo>
                <a:cubicBezTo>
                  <a:pt x="-11220" y="269252"/>
                  <a:pt x="28698" y="175930"/>
                  <a:pt x="0" y="0"/>
                </a:cubicBezTo>
                <a:close/>
              </a:path>
              <a:path w="3130071" h="2062103" stroke="0" extrusionOk="0">
                <a:moveTo>
                  <a:pt x="0" y="0"/>
                </a:moveTo>
                <a:cubicBezTo>
                  <a:pt x="246115" y="-51704"/>
                  <a:pt x="296608" y="10736"/>
                  <a:pt x="521679" y="0"/>
                </a:cubicBezTo>
                <a:cubicBezTo>
                  <a:pt x="746750" y="-10736"/>
                  <a:pt x="809332" y="34099"/>
                  <a:pt x="980756" y="0"/>
                </a:cubicBezTo>
                <a:cubicBezTo>
                  <a:pt x="1152180" y="-34099"/>
                  <a:pt x="1343219" y="52695"/>
                  <a:pt x="1439833" y="0"/>
                </a:cubicBezTo>
                <a:cubicBezTo>
                  <a:pt x="1536447" y="-52695"/>
                  <a:pt x="1752544" y="37732"/>
                  <a:pt x="1867609" y="0"/>
                </a:cubicBezTo>
                <a:cubicBezTo>
                  <a:pt x="1982674" y="-37732"/>
                  <a:pt x="2277468" y="59288"/>
                  <a:pt x="2451889" y="0"/>
                </a:cubicBezTo>
                <a:cubicBezTo>
                  <a:pt x="2626310" y="-59288"/>
                  <a:pt x="2984780" y="10435"/>
                  <a:pt x="3130071" y="0"/>
                </a:cubicBezTo>
                <a:cubicBezTo>
                  <a:pt x="3181713" y="100501"/>
                  <a:pt x="3084692" y="288405"/>
                  <a:pt x="3130071" y="474284"/>
                </a:cubicBezTo>
                <a:cubicBezTo>
                  <a:pt x="3175450" y="660163"/>
                  <a:pt x="3119352" y="828548"/>
                  <a:pt x="3130071" y="1010430"/>
                </a:cubicBezTo>
                <a:cubicBezTo>
                  <a:pt x="3140790" y="1192312"/>
                  <a:pt x="3094943" y="1318992"/>
                  <a:pt x="3130071" y="1464093"/>
                </a:cubicBezTo>
                <a:cubicBezTo>
                  <a:pt x="3165199" y="1609194"/>
                  <a:pt x="3129528" y="1804878"/>
                  <a:pt x="3130071" y="2062103"/>
                </a:cubicBezTo>
                <a:cubicBezTo>
                  <a:pt x="2922080" y="2116794"/>
                  <a:pt x="2748332" y="2013864"/>
                  <a:pt x="2639693" y="2062103"/>
                </a:cubicBezTo>
                <a:cubicBezTo>
                  <a:pt x="2531054" y="2110342"/>
                  <a:pt x="2398164" y="2060738"/>
                  <a:pt x="2180616" y="2062103"/>
                </a:cubicBezTo>
                <a:cubicBezTo>
                  <a:pt x="1963068" y="2063468"/>
                  <a:pt x="1751841" y="1992346"/>
                  <a:pt x="1596336" y="2062103"/>
                </a:cubicBezTo>
                <a:cubicBezTo>
                  <a:pt x="1440831" y="2131860"/>
                  <a:pt x="1310104" y="2051398"/>
                  <a:pt x="1043357" y="2062103"/>
                </a:cubicBezTo>
                <a:cubicBezTo>
                  <a:pt x="776610" y="2072808"/>
                  <a:pt x="720909" y="2044474"/>
                  <a:pt x="584280" y="2062103"/>
                </a:cubicBezTo>
                <a:cubicBezTo>
                  <a:pt x="447651" y="2079732"/>
                  <a:pt x="196377" y="2007865"/>
                  <a:pt x="0" y="2062103"/>
                </a:cubicBezTo>
                <a:cubicBezTo>
                  <a:pt x="-3289" y="1846314"/>
                  <a:pt x="32829" y="1767617"/>
                  <a:pt x="0" y="1567198"/>
                </a:cubicBezTo>
                <a:cubicBezTo>
                  <a:pt x="-32829" y="1366779"/>
                  <a:pt x="61483" y="1225107"/>
                  <a:pt x="0" y="1010430"/>
                </a:cubicBezTo>
                <a:cubicBezTo>
                  <a:pt x="-61483" y="795753"/>
                  <a:pt x="4404" y="759303"/>
                  <a:pt x="0" y="556768"/>
                </a:cubicBezTo>
                <a:cubicBezTo>
                  <a:pt x="-4404" y="354233"/>
                  <a:pt x="61786" y="117506"/>
                  <a:pt x="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82000"/>
            </a:schemeClr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90561558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here4u:s</a:t>
            </a:r>
          </a:p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Uppdragskalender</a:t>
            </a:r>
          </a:p>
          <a:p>
            <a:pPr algn="ctr"/>
            <a:endParaRPr lang="sv-SE" sz="2400" dirty="0">
              <a:latin typeface="Footlight MT Light" panose="0204060206030A020304" pitchFamily="18" charset="0"/>
              <a:cs typeface="Cavolini" panose="03000502040302020204" pitchFamily="66" charset="0"/>
            </a:endParaRPr>
          </a:p>
          <a:p>
            <a:pPr algn="ctr"/>
            <a:r>
              <a:rPr lang="sv-SE" sz="2400" dirty="0">
                <a:latin typeface="Footlight MT Light" panose="0204060206030A020304" pitchFamily="18" charset="0"/>
                <a:cs typeface="Cavolini" panose="03000502040302020204" pitchFamily="66" charset="0"/>
              </a:rPr>
              <a:t>Gör goda gärningar med oss varje dag!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6ED1887-3FEE-4517-99C9-12B568FC66D9}"/>
              </a:ext>
            </a:extLst>
          </p:cNvPr>
          <p:cNvSpPr txBox="1"/>
          <p:nvPr/>
        </p:nvSpPr>
        <p:spPr>
          <a:xfrm>
            <a:off x="938274" y="2724412"/>
            <a:ext cx="5466080" cy="3785652"/>
          </a:xfrm>
          <a:custGeom>
            <a:avLst/>
            <a:gdLst>
              <a:gd name="connsiteX0" fmla="*/ 0 w 5466080"/>
              <a:gd name="connsiteY0" fmla="*/ 0 h 3785652"/>
              <a:gd name="connsiteX1" fmla="*/ 491947 w 5466080"/>
              <a:gd name="connsiteY1" fmla="*/ 0 h 3785652"/>
              <a:gd name="connsiteX2" fmla="*/ 1093216 w 5466080"/>
              <a:gd name="connsiteY2" fmla="*/ 0 h 3785652"/>
              <a:gd name="connsiteX3" fmla="*/ 1530502 w 5466080"/>
              <a:gd name="connsiteY3" fmla="*/ 0 h 3785652"/>
              <a:gd name="connsiteX4" fmla="*/ 1967789 w 5466080"/>
              <a:gd name="connsiteY4" fmla="*/ 0 h 3785652"/>
              <a:gd name="connsiteX5" fmla="*/ 2623718 w 5466080"/>
              <a:gd name="connsiteY5" fmla="*/ 0 h 3785652"/>
              <a:gd name="connsiteX6" fmla="*/ 3061005 w 5466080"/>
              <a:gd name="connsiteY6" fmla="*/ 0 h 3785652"/>
              <a:gd name="connsiteX7" fmla="*/ 3662274 w 5466080"/>
              <a:gd name="connsiteY7" fmla="*/ 0 h 3785652"/>
              <a:gd name="connsiteX8" fmla="*/ 4099560 w 5466080"/>
              <a:gd name="connsiteY8" fmla="*/ 0 h 3785652"/>
              <a:gd name="connsiteX9" fmla="*/ 4536846 w 5466080"/>
              <a:gd name="connsiteY9" fmla="*/ 0 h 3785652"/>
              <a:gd name="connsiteX10" fmla="*/ 4974133 w 5466080"/>
              <a:gd name="connsiteY10" fmla="*/ 0 h 3785652"/>
              <a:gd name="connsiteX11" fmla="*/ 5466080 w 5466080"/>
              <a:gd name="connsiteY11" fmla="*/ 0 h 3785652"/>
              <a:gd name="connsiteX12" fmla="*/ 5466080 w 5466080"/>
              <a:gd name="connsiteY12" fmla="*/ 616520 h 3785652"/>
              <a:gd name="connsiteX13" fmla="*/ 5466080 w 5466080"/>
              <a:gd name="connsiteY13" fmla="*/ 1081615 h 3785652"/>
              <a:gd name="connsiteX14" fmla="*/ 5466080 w 5466080"/>
              <a:gd name="connsiteY14" fmla="*/ 1546709 h 3785652"/>
              <a:gd name="connsiteX15" fmla="*/ 5466080 w 5466080"/>
              <a:gd name="connsiteY15" fmla="*/ 2163230 h 3785652"/>
              <a:gd name="connsiteX16" fmla="*/ 5466080 w 5466080"/>
              <a:gd name="connsiteY16" fmla="*/ 2590468 h 3785652"/>
              <a:gd name="connsiteX17" fmla="*/ 5466080 w 5466080"/>
              <a:gd name="connsiteY17" fmla="*/ 3206988 h 3785652"/>
              <a:gd name="connsiteX18" fmla="*/ 5466080 w 5466080"/>
              <a:gd name="connsiteY18" fmla="*/ 3785652 h 3785652"/>
              <a:gd name="connsiteX19" fmla="*/ 5028794 w 5466080"/>
              <a:gd name="connsiteY19" fmla="*/ 3785652 h 3785652"/>
              <a:gd name="connsiteX20" fmla="*/ 4372864 w 5466080"/>
              <a:gd name="connsiteY20" fmla="*/ 3785652 h 3785652"/>
              <a:gd name="connsiteX21" fmla="*/ 3935578 w 5466080"/>
              <a:gd name="connsiteY21" fmla="*/ 3785652 h 3785652"/>
              <a:gd name="connsiteX22" fmla="*/ 3443630 w 5466080"/>
              <a:gd name="connsiteY22" fmla="*/ 3785652 h 3785652"/>
              <a:gd name="connsiteX23" fmla="*/ 2842362 w 5466080"/>
              <a:gd name="connsiteY23" fmla="*/ 3785652 h 3785652"/>
              <a:gd name="connsiteX24" fmla="*/ 2186432 w 5466080"/>
              <a:gd name="connsiteY24" fmla="*/ 3785652 h 3785652"/>
              <a:gd name="connsiteX25" fmla="*/ 1585163 w 5466080"/>
              <a:gd name="connsiteY25" fmla="*/ 3785652 h 3785652"/>
              <a:gd name="connsiteX26" fmla="*/ 983894 w 5466080"/>
              <a:gd name="connsiteY26" fmla="*/ 3785652 h 3785652"/>
              <a:gd name="connsiteX27" fmla="*/ 601269 w 5466080"/>
              <a:gd name="connsiteY27" fmla="*/ 3785652 h 3785652"/>
              <a:gd name="connsiteX28" fmla="*/ 0 w 5466080"/>
              <a:gd name="connsiteY28" fmla="*/ 3785652 h 3785652"/>
              <a:gd name="connsiteX29" fmla="*/ 0 w 5466080"/>
              <a:gd name="connsiteY29" fmla="*/ 3320558 h 3785652"/>
              <a:gd name="connsiteX30" fmla="*/ 0 w 5466080"/>
              <a:gd name="connsiteY30" fmla="*/ 2779750 h 3785652"/>
              <a:gd name="connsiteX31" fmla="*/ 0 w 5466080"/>
              <a:gd name="connsiteY31" fmla="*/ 2238943 h 3785652"/>
              <a:gd name="connsiteX32" fmla="*/ 0 w 5466080"/>
              <a:gd name="connsiteY32" fmla="*/ 1773848 h 3785652"/>
              <a:gd name="connsiteX33" fmla="*/ 0 w 5466080"/>
              <a:gd name="connsiteY33" fmla="*/ 1346610 h 3785652"/>
              <a:gd name="connsiteX34" fmla="*/ 0 w 5466080"/>
              <a:gd name="connsiteY34" fmla="*/ 881516 h 3785652"/>
              <a:gd name="connsiteX35" fmla="*/ 0 w 5466080"/>
              <a:gd name="connsiteY35" fmla="*/ 0 h 378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466080" h="3785652" fill="none" extrusionOk="0">
                <a:moveTo>
                  <a:pt x="0" y="0"/>
                </a:moveTo>
                <a:cubicBezTo>
                  <a:pt x="190500" y="-20594"/>
                  <a:pt x="333240" y="40802"/>
                  <a:pt x="491947" y="0"/>
                </a:cubicBezTo>
                <a:cubicBezTo>
                  <a:pt x="650654" y="-40802"/>
                  <a:pt x="958896" y="28587"/>
                  <a:pt x="1093216" y="0"/>
                </a:cubicBezTo>
                <a:cubicBezTo>
                  <a:pt x="1227536" y="-28587"/>
                  <a:pt x="1414527" y="44969"/>
                  <a:pt x="1530502" y="0"/>
                </a:cubicBezTo>
                <a:cubicBezTo>
                  <a:pt x="1646477" y="-44969"/>
                  <a:pt x="1749506" y="33616"/>
                  <a:pt x="1967789" y="0"/>
                </a:cubicBezTo>
                <a:cubicBezTo>
                  <a:pt x="2186072" y="-33616"/>
                  <a:pt x="2298292" y="65070"/>
                  <a:pt x="2623718" y="0"/>
                </a:cubicBezTo>
                <a:cubicBezTo>
                  <a:pt x="2949144" y="-65070"/>
                  <a:pt x="2935819" y="41135"/>
                  <a:pt x="3061005" y="0"/>
                </a:cubicBezTo>
                <a:cubicBezTo>
                  <a:pt x="3186191" y="-41135"/>
                  <a:pt x="3474690" y="4501"/>
                  <a:pt x="3662274" y="0"/>
                </a:cubicBezTo>
                <a:cubicBezTo>
                  <a:pt x="3849858" y="-4501"/>
                  <a:pt x="4010459" y="32185"/>
                  <a:pt x="4099560" y="0"/>
                </a:cubicBezTo>
                <a:cubicBezTo>
                  <a:pt x="4188661" y="-32185"/>
                  <a:pt x="4344368" y="45255"/>
                  <a:pt x="4536846" y="0"/>
                </a:cubicBezTo>
                <a:cubicBezTo>
                  <a:pt x="4729324" y="-45255"/>
                  <a:pt x="4801079" y="25170"/>
                  <a:pt x="4974133" y="0"/>
                </a:cubicBezTo>
                <a:cubicBezTo>
                  <a:pt x="5147187" y="-25170"/>
                  <a:pt x="5310994" y="51856"/>
                  <a:pt x="5466080" y="0"/>
                </a:cubicBezTo>
                <a:cubicBezTo>
                  <a:pt x="5525693" y="212821"/>
                  <a:pt x="5420868" y="385321"/>
                  <a:pt x="5466080" y="616520"/>
                </a:cubicBezTo>
                <a:cubicBezTo>
                  <a:pt x="5511292" y="847719"/>
                  <a:pt x="5439133" y="915750"/>
                  <a:pt x="5466080" y="1081615"/>
                </a:cubicBezTo>
                <a:cubicBezTo>
                  <a:pt x="5493027" y="1247480"/>
                  <a:pt x="5413390" y="1413437"/>
                  <a:pt x="5466080" y="1546709"/>
                </a:cubicBezTo>
                <a:cubicBezTo>
                  <a:pt x="5518770" y="1679981"/>
                  <a:pt x="5399781" y="1912505"/>
                  <a:pt x="5466080" y="2163230"/>
                </a:cubicBezTo>
                <a:cubicBezTo>
                  <a:pt x="5532379" y="2413955"/>
                  <a:pt x="5453496" y="2464716"/>
                  <a:pt x="5466080" y="2590468"/>
                </a:cubicBezTo>
                <a:cubicBezTo>
                  <a:pt x="5478664" y="2716220"/>
                  <a:pt x="5432684" y="2974067"/>
                  <a:pt x="5466080" y="3206988"/>
                </a:cubicBezTo>
                <a:cubicBezTo>
                  <a:pt x="5499476" y="3439909"/>
                  <a:pt x="5405962" y="3601520"/>
                  <a:pt x="5466080" y="3785652"/>
                </a:cubicBezTo>
                <a:cubicBezTo>
                  <a:pt x="5258047" y="3826033"/>
                  <a:pt x="5132499" y="3735154"/>
                  <a:pt x="5028794" y="3785652"/>
                </a:cubicBezTo>
                <a:cubicBezTo>
                  <a:pt x="4925089" y="3836150"/>
                  <a:pt x="4540674" y="3720383"/>
                  <a:pt x="4372864" y="3785652"/>
                </a:cubicBezTo>
                <a:cubicBezTo>
                  <a:pt x="4205054" y="3850921"/>
                  <a:pt x="4132901" y="3745541"/>
                  <a:pt x="3935578" y="3785652"/>
                </a:cubicBezTo>
                <a:cubicBezTo>
                  <a:pt x="3738255" y="3825763"/>
                  <a:pt x="3604875" y="3756869"/>
                  <a:pt x="3443630" y="3785652"/>
                </a:cubicBezTo>
                <a:cubicBezTo>
                  <a:pt x="3282385" y="3814435"/>
                  <a:pt x="3113233" y="3733974"/>
                  <a:pt x="2842362" y="3785652"/>
                </a:cubicBezTo>
                <a:cubicBezTo>
                  <a:pt x="2571491" y="3837330"/>
                  <a:pt x="2448335" y="3771825"/>
                  <a:pt x="2186432" y="3785652"/>
                </a:cubicBezTo>
                <a:cubicBezTo>
                  <a:pt x="1924529" y="3799479"/>
                  <a:pt x="1793049" y="3772418"/>
                  <a:pt x="1585163" y="3785652"/>
                </a:cubicBezTo>
                <a:cubicBezTo>
                  <a:pt x="1377277" y="3798886"/>
                  <a:pt x="1250574" y="3738997"/>
                  <a:pt x="983894" y="3785652"/>
                </a:cubicBezTo>
                <a:cubicBezTo>
                  <a:pt x="717214" y="3832307"/>
                  <a:pt x="787168" y="3780360"/>
                  <a:pt x="601269" y="3785652"/>
                </a:cubicBezTo>
                <a:cubicBezTo>
                  <a:pt x="415371" y="3790944"/>
                  <a:pt x="289687" y="3778791"/>
                  <a:pt x="0" y="3785652"/>
                </a:cubicBezTo>
                <a:cubicBezTo>
                  <a:pt x="-9168" y="3586189"/>
                  <a:pt x="40547" y="3492320"/>
                  <a:pt x="0" y="3320558"/>
                </a:cubicBezTo>
                <a:cubicBezTo>
                  <a:pt x="-40547" y="3148796"/>
                  <a:pt x="5989" y="2942648"/>
                  <a:pt x="0" y="2779750"/>
                </a:cubicBezTo>
                <a:cubicBezTo>
                  <a:pt x="-5989" y="2616852"/>
                  <a:pt x="54637" y="2364183"/>
                  <a:pt x="0" y="2238943"/>
                </a:cubicBezTo>
                <a:cubicBezTo>
                  <a:pt x="-54637" y="2113703"/>
                  <a:pt x="38844" y="2003078"/>
                  <a:pt x="0" y="1773848"/>
                </a:cubicBezTo>
                <a:cubicBezTo>
                  <a:pt x="-38844" y="1544619"/>
                  <a:pt x="13851" y="1455292"/>
                  <a:pt x="0" y="1346610"/>
                </a:cubicBezTo>
                <a:cubicBezTo>
                  <a:pt x="-13851" y="1237928"/>
                  <a:pt x="43721" y="981576"/>
                  <a:pt x="0" y="881516"/>
                </a:cubicBezTo>
                <a:cubicBezTo>
                  <a:pt x="-43721" y="781456"/>
                  <a:pt x="58853" y="428987"/>
                  <a:pt x="0" y="0"/>
                </a:cubicBezTo>
                <a:close/>
              </a:path>
              <a:path w="5466080" h="3785652" stroke="0" extrusionOk="0">
                <a:moveTo>
                  <a:pt x="0" y="0"/>
                </a:moveTo>
                <a:cubicBezTo>
                  <a:pt x="248670" y="-47818"/>
                  <a:pt x="304589" y="2500"/>
                  <a:pt x="546608" y="0"/>
                </a:cubicBezTo>
                <a:cubicBezTo>
                  <a:pt x="788627" y="-2500"/>
                  <a:pt x="850913" y="1682"/>
                  <a:pt x="1038555" y="0"/>
                </a:cubicBezTo>
                <a:cubicBezTo>
                  <a:pt x="1226197" y="-1682"/>
                  <a:pt x="1448544" y="71559"/>
                  <a:pt x="1694485" y="0"/>
                </a:cubicBezTo>
                <a:cubicBezTo>
                  <a:pt x="1940426" y="-71559"/>
                  <a:pt x="2038186" y="57448"/>
                  <a:pt x="2241093" y="0"/>
                </a:cubicBezTo>
                <a:cubicBezTo>
                  <a:pt x="2444000" y="-57448"/>
                  <a:pt x="2599596" y="5325"/>
                  <a:pt x="2733040" y="0"/>
                </a:cubicBezTo>
                <a:cubicBezTo>
                  <a:pt x="2866484" y="-5325"/>
                  <a:pt x="3030737" y="11750"/>
                  <a:pt x="3279648" y="0"/>
                </a:cubicBezTo>
                <a:cubicBezTo>
                  <a:pt x="3528559" y="-11750"/>
                  <a:pt x="3759994" y="30328"/>
                  <a:pt x="3935578" y="0"/>
                </a:cubicBezTo>
                <a:cubicBezTo>
                  <a:pt x="4111162" y="-30328"/>
                  <a:pt x="4318755" y="53299"/>
                  <a:pt x="4427525" y="0"/>
                </a:cubicBezTo>
                <a:cubicBezTo>
                  <a:pt x="4536295" y="-53299"/>
                  <a:pt x="5210178" y="8616"/>
                  <a:pt x="5466080" y="0"/>
                </a:cubicBezTo>
                <a:cubicBezTo>
                  <a:pt x="5505183" y="124185"/>
                  <a:pt x="5411766" y="317768"/>
                  <a:pt x="5466080" y="578664"/>
                </a:cubicBezTo>
                <a:cubicBezTo>
                  <a:pt x="5520394" y="839560"/>
                  <a:pt x="5456405" y="828425"/>
                  <a:pt x="5466080" y="1043758"/>
                </a:cubicBezTo>
                <a:cubicBezTo>
                  <a:pt x="5475755" y="1259091"/>
                  <a:pt x="5432719" y="1295948"/>
                  <a:pt x="5466080" y="1470996"/>
                </a:cubicBezTo>
                <a:cubicBezTo>
                  <a:pt x="5499441" y="1646044"/>
                  <a:pt x="5415501" y="1808653"/>
                  <a:pt x="5466080" y="1898234"/>
                </a:cubicBezTo>
                <a:cubicBezTo>
                  <a:pt x="5516659" y="1987815"/>
                  <a:pt x="5430250" y="2190920"/>
                  <a:pt x="5466080" y="2476898"/>
                </a:cubicBezTo>
                <a:cubicBezTo>
                  <a:pt x="5501910" y="2762876"/>
                  <a:pt x="5410979" y="2846316"/>
                  <a:pt x="5466080" y="2941992"/>
                </a:cubicBezTo>
                <a:cubicBezTo>
                  <a:pt x="5521181" y="3037668"/>
                  <a:pt x="5375862" y="3386662"/>
                  <a:pt x="5466080" y="3785652"/>
                </a:cubicBezTo>
                <a:cubicBezTo>
                  <a:pt x="5364800" y="3828421"/>
                  <a:pt x="5102928" y="3775812"/>
                  <a:pt x="4974133" y="3785652"/>
                </a:cubicBezTo>
                <a:cubicBezTo>
                  <a:pt x="4845338" y="3795492"/>
                  <a:pt x="4636665" y="3744885"/>
                  <a:pt x="4482186" y="3785652"/>
                </a:cubicBezTo>
                <a:cubicBezTo>
                  <a:pt x="4327707" y="3826419"/>
                  <a:pt x="4049386" y="3732220"/>
                  <a:pt x="3880917" y="3785652"/>
                </a:cubicBezTo>
                <a:cubicBezTo>
                  <a:pt x="3712448" y="3839084"/>
                  <a:pt x="3524137" y="3783980"/>
                  <a:pt x="3279648" y="3785652"/>
                </a:cubicBezTo>
                <a:cubicBezTo>
                  <a:pt x="3035159" y="3787324"/>
                  <a:pt x="2825670" y="3731863"/>
                  <a:pt x="2678379" y="3785652"/>
                </a:cubicBezTo>
                <a:cubicBezTo>
                  <a:pt x="2531088" y="3839441"/>
                  <a:pt x="2302494" y="3726566"/>
                  <a:pt x="2131771" y="3785652"/>
                </a:cubicBezTo>
                <a:cubicBezTo>
                  <a:pt x="1961048" y="3844738"/>
                  <a:pt x="1818975" y="3749132"/>
                  <a:pt x="1639824" y="3785652"/>
                </a:cubicBezTo>
                <a:cubicBezTo>
                  <a:pt x="1460673" y="3822172"/>
                  <a:pt x="1383331" y="3757459"/>
                  <a:pt x="1147877" y="3785652"/>
                </a:cubicBezTo>
                <a:cubicBezTo>
                  <a:pt x="912423" y="3813845"/>
                  <a:pt x="816183" y="3771580"/>
                  <a:pt x="546608" y="3785652"/>
                </a:cubicBezTo>
                <a:cubicBezTo>
                  <a:pt x="277033" y="3799724"/>
                  <a:pt x="157617" y="3759232"/>
                  <a:pt x="0" y="3785652"/>
                </a:cubicBezTo>
                <a:cubicBezTo>
                  <a:pt x="-790" y="3666913"/>
                  <a:pt x="23323" y="3457894"/>
                  <a:pt x="0" y="3358414"/>
                </a:cubicBezTo>
                <a:cubicBezTo>
                  <a:pt x="-23323" y="3258934"/>
                  <a:pt x="677" y="3065448"/>
                  <a:pt x="0" y="2931176"/>
                </a:cubicBezTo>
                <a:cubicBezTo>
                  <a:pt x="-677" y="2796904"/>
                  <a:pt x="46099" y="2650074"/>
                  <a:pt x="0" y="2390369"/>
                </a:cubicBezTo>
                <a:cubicBezTo>
                  <a:pt x="-46099" y="2130664"/>
                  <a:pt x="63535" y="2058982"/>
                  <a:pt x="0" y="1773848"/>
                </a:cubicBezTo>
                <a:cubicBezTo>
                  <a:pt x="-63535" y="1488714"/>
                  <a:pt x="68" y="1358400"/>
                  <a:pt x="0" y="1157328"/>
                </a:cubicBezTo>
                <a:cubicBezTo>
                  <a:pt x="-68" y="956256"/>
                  <a:pt x="16739" y="775457"/>
                  <a:pt x="0" y="616520"/>
                </a:cubicBezTo>
                <a:cubicBezTo>
                  <a:pt x="-16739" y="457583"/>
                  <a:pt x="43331" y="271697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rgbClr val="FF5050">
                  <a:tint val="66000"/>
                  <a:satMod val="160000"/>
                  <a:alpha val="69000"/>
                </a:srgbClr>
              </a:gs>
              <a:gs pos="45000">
                <a:srgbClr val="FF5050">
                  <a:tint val="44500"/>
                  <a:satMod val="160000"/>
                  <a:alpha val="86000"/>
                </a:srgbClr>
              </a:gs>
              <a:gs pos="100000">
                <a:srgbClr val="FF5050">
                  <a:tint val="23500"/>
                  <a:satMod val="160000"/>
                  <a:alpha val="75000"/>
                </a:srgbClr>
              </a:gs>
            </a:gsLst>
            <a:lin ang="5400000" scaled="1"/>
            <a:tileRect/>
          </a:gradFill>
          <a:ln>
            <a:solidFill>
              <a:srgbClr val="000000">
                <a:alpha val="81176"/>
              </a:srgbClr>
            </a:solidFill>
            <a:extLst>
              <a:ext uri="{C807C97D-BFC1-408E-A445-0C87EB9F89A2}">
                <ask:lineSketchStyleProps xmlns:ask="http://schemas.microsoft.com/office/drawing/2018/sketchyshapes" sd="74044843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6000" dirty="0">
                <a:latin typeface="Footlight MT Light" panose="0204060206030A020304" pitchFamily="18" charset="0"/>
              </a:rPr>
              <a:t>5 december</a:t>
            </a:r>
          </a:p>
          <a:p>
            <a:pPr algn="ctr"/>
            <a:endParaRPr lang="sv-SE" sz="3600" dirty="0">
              <a:latin typeface="Footlight MT Light" panose="0204060206030A020304" pitchFamily="18" charset="0"/>
            </a:endParaRPr>
          </a:p>
          <a:p>
            <a:pPr algn="ctr"/>
            <a:r>
              <a:rPr lang="sv-SE" sz="3600" dirty="0">
                <a:latin typeface="Footlight MT Light" panose="0204060206030A020304" pitchFamily="18" charset="0"/>
              </a:rPr>
              <a:t>Uppdrag:</a:t>
            </a:r>
          </a:p>
          <a:p>
            <a:pPr algn="ctr"/>
            <a:r>
              <a:rPr lang="sv-SE" sz="3600" b="1" dirty="0">
                <a:latin typeface="Footlight MT Light" panose="0204060206030A020304" pitchFamily="18" charset="0"/>
              </a:rPr>
              <a:t>Hälsa på så många </a:t>
            </a:r>
          </a:p>
          <a:p>
            <a:pPr algn="ctr"/>
            <a:r>
              <a:rPr lang="sv-SE" sz="3600" b="1" dirty="0">
                <a:latin typeface="Footlight MT Light" panose="0204060206030A020304" pitchFamily="18" charset="0"/>
              </a:rPr>
              <a:t>som möjligt!</a:t>
            </a:r>
          </a:p>
          <a:p>
            <a:pPr algn="ctr"/>
            <a:endParaRPr lang="sv-SE" sz="3600" b="1" dirty="0">
              <a:latin typeface="Footlight MT Light" panose="0204060206030A020304" pitchFamily="18" charset="0"/>
            </a:endParaRPr>
          </a:p>
        </p:txBody>
      </p:sp>
      <p:pic>
        <p:nvPicPr>
          <p:cNvPr id="15" name="Bildobjekt 14" descr="here4u">
            <a:extLst>
              <a:ext uri="{FF2B5EF4-FFF2-40B4-BE49-F238E27FC236}">
                <a16:creationId xmlns:a16="http://schemas.microsoft.com/office/drawing/2014/main" id="{DE5FD633-F0DA-4CBF-8DAA-C11EE4EA592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211" y="6125839"/>
            <a:ext cx="2153920" cy="487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7946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Bildobjekt 5" descr="En bild som visar inomhus, sitter, bord, glas&#10;&#10;Automatiskt genererad beskrivning">
            <a:extLst>
              <a:ext uri="{FF2B5EF4-FFF2-40B4-BE49-F238E27FC236}">
                <a16:creationId xmlns:a16="http://schemas.microsoft.com/office/drawing/2014/main" id="{528022DF-C4D8-49C8-ACAD-C68198CB7B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4" b="14514"/>
          <a:stretch/>
        </p:blipFill>
        <p:spPr>
          <a:xfrm>
            <a:off x="-111192" y="0"/>
            <a:ext cx="12301667" cy="6856718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62401A25-E23C-4DDF-B004-16B244176259}"/>
              </a:ext>
            </a:extLst>
          </p:cNvPr>
          <p:cNvSpPr txBox="1"/>
          <p:nvPr/>
        </p:nvSpPr>
        <p:spPr>
          <a:xfrm rot="21293078">
            <a:off x="330473" y="506017"/>
            <a:ext cx="3130071" cy="2062103"/>
          </a:xfrm>
          <a:custGeom>
            <a:avLst/>
            <a:gdLst>
              <a:gd name="connsiteX0" fmla="*/ 0 w 3130071"/>
              <a:gd name="connsiteY0" fmla="*/ 0 h 2062103"/>
              <a:gd name="connsiteX1" fmla="*/ 584280 w 3130071"/>
              <a:gd name="connsiteY1" fmla="*/ 0 h 2062103"/>
              <a:gd name="connsiteX2" fmla="*/ 1012056 w 3130071"/>
              <a:gd name="connsiteY2" fmla="*/ 0 h 2062103"/>
              <a:gd name="connsiteX3" fmla="*/ 1471133 w 3130071"/>
              <a:gd name="connsiteY3" fmla="*/ 0 h 2062103"/>
              <a:gd name="connsiteX4" fmla="*/ 2024113 w 3130071"/>
              <a:gd name="connsiteY4" fmla="*/ 0 h 2062103"/>
              <a:gd name="connsiteX5" fmla="*/ 2545791 w 3130071"/>
              <a:gd name="connsiteY5" fmla="*/ 0 h 2062103"/>
              <a:gd name="connsiteX6" fmla="*/ 3130071 w 3130071"/>
              <a:gd name="connsiteY6" fmla="*/ 0 h 2062103"/>
              <a:gd name="connsiteX7" fmla="*/ 3130071 w 3130071"/>
              <a:gd name="connsiteY7" fmla="*/ 474284 h 2062103"/>
              <a:gd name="connsiteX8" fmla="*/ 3130071 w 3130071"/>
              <a:gd name="connsiteY8" fmla="*/ 1010430 h 2062103"/>
              <a:gd name="connsiteX9" fmla="*/ 3130071 w 3130071"/>
              <a:gd name="connsiteY9" fmla="*/ 1567198 h 2062103"/>
              <a:gd name="connsiteX10" fmla="*/ 3130071 w 3130071"/>
              <a:gd name="connsiteY10" fmla="*/ 2062103 h 2062103"/>
              <a:gd name="connsiteX11" fmla="*/ 2608393 w 3130071"/>
              <a:gd name="connsiteY11" fmla="*/ 2062103 h 2062103"/>
              <a:gd name="connsiteX12" fmla="*/ 2024113 w 3130071"/>
              <a:gd name="connsiteY12" fmla="*/ 2062103 h 2062103"/>
              <a:gd name="connsiteX13" fmla="*/ 1471133 w 3130071"/>
              <a:gd name="connsiteY13" fmla="*/ 2062103 h 2062103"/>
              <a:gd name="connsiteX14" fmla="*/ 949455 w 3130071"/>
              <a:gd name="connsiteY14" fmla="*/ 2062103 h 2062103"/>
              <a:gd name="connsiteX15" fmla="*/ 0 w 3130071"/>
              <a:gd name="connsiteY15" fmla="*/ 2062103 h 2062103"/>
              <a:gd name="connsiteX16" fmla="*/ 0 w 3130071"/>
              <a:gd name="connsiteY16" fmla="*/ 1505335 h 2062103"/>
              <a:gd name="connsiteX17" fmla="*/ 0 w 3130071"/>
              <a:gd name="connsiteY17" fmla="*/ 1051673 h 2062103"/>
              <a:gd name="connsiteX18" fmla="*/ 0 w 3130071"/>
              <a:gd name="connsiteY18" fmla="*/ 515526 h 2062103"/>
              <a:gd name="connsiteX19" fmla="*/ 0 w 3130071"/>
              <a:gd name="connsiteY19" fmla="*/ 0 h 206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30071" h="2062103" fill="none" extrusionOk="0">
                <a:moveTo>
                  <a:pt x="0" y="0"/>
                </a:moveTo>
                <a:cubicBezTo>
                  <a:pt x="126987" y="-43978"/>
                  <a:pt x="439635" y="40733"/>
                  <a:pt x="584280" y="0"/>
                </a:cubicBezTo>
                <a:cubicBezTo>
                  <a:pt x="728925" y="-40733"/>
                  <a:pt x="846269" y="30912"/>
                  <a:pt x="1012056" y="0"/>
                </a:cubicBezTo>
                <a:cubicBezTo>
                  <a:pt x="1177843" y="-30912"/>
                  <a:pt x="1288039" y="47026"/>
                  <a:pt x="1471133" y="0"/>
                </a:cubicBezTo>
                <a:cubicBezTo>
                  <a:pt x="1654227" y="-47026"/>
                  <a:pt x="1753538" y="37038"/>
                  <a:pt x="2024113" y="0"/>
                </a:cubicBezTo>
                <a:cubicBezTo>
                  <a:pt x="2294688" y="-37038"/>
                  <a:pt x="2289659" y="35689"/>
                  <a:pt x="2545791" y="0"/>
                </a:cubicBezTo>
                <a:cubicBezTo>
                  <a:pt x="2801923" y="-35689"/>
                  <a:pt x="2866027" y="62193"/>
                  <a:pt x="3130071" y="0"/>
                </a:cubicBezTo>
                <a:cubicBezTo>
                  <a:pt x="3175362" y="210339"/>
                  <a:pt x="3102647" y="374046"/>
                  <a:pt x="3130071" y="474284"/>
                </a:cubicBezTo>
                <a:cubicBezTo>
                  <a:pt x="3157495" y="574522"/>
                  <a:pt x="3093673" y="872774"/>
                  <a:pt x="3130071" y="1010430"/>
                </a:cubicBezTo>
                <a:cubicBezTo>
                  <a:pt x="3166469" y="1148086"/>
                  <a:pt x="3096522" y="1443902"/>
                  <a:pt x="3130071" y="1567198"/>
                </a:cubicBezTo>
                <a:cubicBezTo>
                  <a:pt x="3163620" y="1690494"/>
                  <a:pt x="3102265" y="1940889"/>
                  <a:pt x="3130071" y="2062103"/>
                </a:cubicBezTo>
                <a:cubicBezTo>
                  <a:pt x="2901599" y="2092249"/>
                  <a:pt x="2800922" y="2007841"/>
                  <a:pt x="2608393" y="2062103"/>
                </a:cubicBezTo>
                <a:cubicBezTo>
                  <a:pt x="2415864" y="2116365"/>
                  <a:pt x="2150439" y="2056811"/>
                  <a:pt x="2024113" y="2062103"/>
                </a:cubicBezTo>
                <a:cubicBezTo>
                  <a:pt x="1897787" y="2067395"/>
                  <a:pt x="1638946" y="2018484"/>
                  <a:pt x="1471133" y="2062103"/>
                </a:cubicBezTo>
                <a:cubicBezTo>
                  <a:pt x="1303320" y="2105722"/>
                  <a:pt x="1055589" y="2027940"/>
                  <a:pt x="949455" y="2062103"/>
                </a:cubicBezTo>
                <a:cubicBezTo>
                  <a:pt x="843321" y="2096266"/>
                  <a:pt x="332524" y="1976755"/>
                  <a:pt x="0" y="2062103"/>
                </a:cubicBezTo>
                <a:cubicBezTo>
                  <a:pt x="-20320" y="1841062"/>
                  <a:pt x="36727" y="1643768"/>
                  <a:pt x="0" y="1505335"/>
                </a:cubicBezTo>
                <a:cubicBezTo>
                  <a:pt x="-36727" y="1366902"/>
                  <a:pt x="42812" y="1210062"/>
                  <a:pt x="0" y="1051673"/>
                </a:cubicBezTo>
                <a:cubicBezTo>
                  <a:pt x="-42812" y="893284"/>
                  <a:pt x="11220" y="761800"/>
                  <a:pt x="0" y="515526"/>
                </a:cubicBezTo>
                <a:cubicBezTo>
                  <a:pt x="-11220" y="269252"/>
                  <a:pt x="28698" y="175930"/>
                  <a:pt x="0" y="0"/>
                </a:cubicBezTo>
                <a:close/>
              </a:path>
              <a:path w="3130071" h="2062103" stroke="0" extrusionOk="0">
                <a:moveTo>
                  <a:pt x="0" y="0"/>
                </a:moveTo>
                <a:cubicBezTo>
                  <a:pt x="246115" y="-51704"/>
                  <a:pt x="296608" y="10736"/>
                  <a:pt x="521679" y="0"/>
                </a:cubicBezTo>
                <a:cubicBezTo>
                  <a:pt x="746750" y="-10736"/>
                  <a:pt x="809332" y="34099"/>
                  <a:pt x="980756" y="0"/>
                </a:cubicBezTo>
                <a:cubicBezTo>
                  <a:pt x="1152180" y="-34099"/>
                  <a:pt x="1343219" y="52695"/>
                  <a:pt x="1439833" y="0"/>
                </a:cubicBezTo>
                <a:cubicBezTo>
                  <a:pt x="1536447" y="-52695"/>
                  <a:pt x="1752544" y="37732"/>
                  <a:pt x="1867609" y="0"/>
                </a:cubicBezTo>
                <a:cubicBezTo>
                  <a:pt x="1982674" y="-37732"/>
                  <a:pt x="2277468" y="59288"/>
                  <a:pt x="2451889" y="0"/>
                </a:cubicBezTo>
                <a:cubicBezTo>
                  <a:pt x="2626310" y="-59288"/>
                  <a:pt x="2984780" y="10435"/>
                  <a:pt x="3130071" y="0"/>
                </a:cubicBezTo>
                <a:cubicBezTo>
                  <a:pt x="3181713" y="100501"/>
                  <a:pt x="3084692" y="288405"/>
                  <a:pt x="3130071" y="474284"/>
                </a:cubicBezTo>
                <a:cubicBezTo>
                  <a:pt x="3175450" y="660163"/>
                  <a:pt x="3119352" y="828548"/>
                  <a:pt x="3130071" y="1010430"/>
                </a:cubicBezTo>
                <a:cubicBezTo>
                  <a:pt x="3140790" y="1192312"/>
                  <a:pt x="3094943" y="1318992"/>
                  <a:pt x="3130071" y="1464093"/>
                </a:cubicBezTo>
                <a:cubicBezTo>
                  <a:pt x="3165199" y="1609194"/>
                  <a:pt x="3129528" y="1804878"/>
                  <a:pt x="3130071" y="2062103"/>
                </a:cubicBezTo>
                <a:cubicBezTo>
                  <a:pt x="2922080" y="2116794"/>
                  <a:pt x="2748332" y="2013864"/>
                  <a:pt x="2639693" y="2062103"/>
                </a:cubicBezTo>
                <a:cubicBezTo>
                  <a:pt x="2531054" y="2110342"/>
                  <a:pt x="2398164" y="2060738"/>
                  <a:pt x="2180616" y="2062103"/>
                </a:cubicBezTo>
                <a:cubicBezTo>
                  <a:pt x="1963068" y="2063468"/>
                  <a:pt x="1751841" y="1992346"/>
                  <a:pt x="1596336" y="2062103"/>
                </a:cubicBezTo>
                <a:cubicBezTo>
                  <a:pt x="1440831" y="2131860"/>
                  <a:pt x="1310104" y="2051398"/>
                  <a:pt x="1043357" y="2062103"/>
                </a:cubicBezTo>
                <a:cubicBezTo>
                  <a:pt x="776610" y="2072808"/>
                  <a:pt x="720909" y="2044474"/>
                  <a:pt x="584280" y="2062103"/>
                </a:cubicBezTo>
                <a:cubicBezTo>
                  <a:pt x="447651" y="2079732"/>
                  <a:pt x="196377" y="2007865"/>
                  <a:pt x="0" y="2062103"/>
                </a:cubicBezTo>
                <a:cubicBezTo>
                  <a:pt x="-3289" y="1846314"/>
                  <a:pt x="32829" y="1767617"/>
                  <a:pt x="0" y="1567198"/>
                </a:cubicBezTo>
                <a:cubicBezTo>
                  <a:pt x="-32829" y="1366779"/>
                  <a:pt x="61483" y="1225107"/>
                  <a:pt x="0" y="1010430"/>
                </a:cubicBezTo>
                <a:cubicBezTo>
                  <a:pt x="-61483" y="795753"/>
                  <a:pt x="4404" y="759303"/>
                  <a:pt x="0" y="556768"/>
                </a:cubicBezTo>
                <a:cubicBezTo>
                  <a:pt x="-4404" y="354233"/>
                  <a:pt x="61786" y="117506"/>
                  <a:pt x="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82000"/>
            </a:schemeClr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90561558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here4u:s</a:t>
            </a:r>
          </a:p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Uppdragskalender</a:t>
            </a:r>
          </a:p>
          <a:p>
            <a:pPr algn="ctr"/>
            <a:endParaRPr lang="sv-SE" sz="2400" dirty="0">
              <a:latin typeface="Footlight MT Light" panose="0204060206030A020304" pitchFamily="18" charset="0"/>
              <a:cs typeface="Cavolini" panose="03000502040302020204" pitchFamily="66" charset="0"/>
            </a:endParaRPr>
          </a:p>
          <a:p>
            <a:pPr algn="ctr"/>
            <a:r>
              <a:rPr lang="sv-SE" sz="2400" dirty="0">
                <a:latin typeface="Footlight MT Light" panose="0204060206030A020304" pitchFamily="18" charset="0"/>
                <a:cs typeface="Cavolini" panose="03000502040302020204" pitchFamily="66" charset="0"/>
              </a:rPr>
              <a:t>Gör goda gärningar med oss varje dag!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6ED1887-3FEE-4517-99C9-12B568FC66D9}"/>
              </a:ext>
            </a:extLst>
          </p:cNvPr>
          <p:cNvSpPr txBox="1"/>
          <p:nvPr/>
        </p:nvSpPr>
        <p:spPr>
          <a:xfrm>
            <a:off x="813201" y="3164309"/>
            <a:ext cx="5466080" cy="3231654"/>
          </a:xfrm>
          <a:custGeom>
            <a:avLst/>
            <a:gdLst>
              <a:gd name="connsiteX0" fmla="*/ 0 w 5466080"/>
              <a:gd name="connsiteY0" fmla="*/ 0 h 3231654"/>
              <a:gd name="connsiteX1" fmla="*/ 546608 w 5466080"/>
              <a:gd name="connsiteY1" fmla="*/ 0 h 3231654"/>
              <a:gd name="connsiteX2" fmla="*/ 929234 w 5466080"/>
              <a:gd name="connsiteY2" fmla="*/ 0 h 3231654"/>
              <a:gd name="connsiteX3" fmla="*/ 1366520 w 5466080"/>
              <a:gd name="connsiteY3" fmla="*/ 0 h 3231654"/>
              <a:gd name="connsiteX4" fmla="*/ 1967789 w 5466080"/>
              <a:gd name="connsiteY4" fmla="*/ 0 h 3231654"/>
              <a:gd name="connsiteX5" fmla="*/ 2405075 w 5466080"/>
              <a:gd name="connsiteY5" fmla="*/ 0 h 3231654"/>
              <a:gd name="connsiteX6" fmla="*/ 2842362 w 5466080"/>
              <a:gd name="connsiteY6" fmla="*/ 0 h 3231654"/>
              <a:gd name="connsiteX7" fmla="*/ 3498291 w 5466080"/>
              <a:gd name="connsiteY7" fmla="*/ 0 h 3231654"/>
              <a:gd name="connsiteX8" fmla="*/ 3935578 w 5466080"/>
              <a:gd name="connsiteY8" fmla="*/ 0 h 3231654"/>
              <a:gd name="connsiteX9" fmla="*/ 4536846 w 5466080"/>
              <a:gd name="connsiteY9" fmla="*/ 0 h 3231654"/>
              <a:gd name="connsiteX10" fmla="*/ 4974133 w 5466080"/>
              <a:gd name="connsiteY10" fmla="*/ 0 h 3231654"/>
              <a:gd name="connsiteX11" fmla="*/ 5466080 w 5466080"/>
              <a:gd name="connsiteY11" fmla="*/ 0 h 3231654"/>
              <a:gd name="connsiteX12" fmla="*/ 5466080 w 5466080"/>
              <a:gd name="connsiteY12" fmla="*/ 473976 h 3231654"/>
              <a:gd name="connsiteX13" fmla="*/ 5466080 w 5466080"/>
              <a:gd name="connsiteY13" fmla="*/ 947952 h 3231654"/>
              <a:gd name="connsiteX14" fmla="*/ 5466080 w 5466080"/>
              <a:gd name="connsiteY14" fmla="*/ 1421928 h 3231654"/>
              <a:gd name="connsiteX15" fmla="*/ 5466080 w 5466080"/>
              <a:gd name="connsiteY15" fmla="*/ 1895904 h 3231654"/>
              <a:gd name="connsiteX16" fmla="*/ 5466080 w 5466080"/>
              <a:gd name="connsiteY16" fmla="*/ 2369880 h 3231654"/>
              <a:gd name="connsiteX17" fmla="*/ 5466080 w 5466080"/>
              <a:gd name="connsiteY17" fmla="*/ 3231654 h 3231654"/>
              <a:gd name="connsiteX18" fmla="*/ 5083454 w 5466080"/>
              <a:gd name="connsiteY18" fmla="*/ 3231654 h 3231654"/>
              <a:gd name="connsiteX19" fmla="*/ 4482186 w 5466080"/>
              <a:gd name="connsiteY19" fmla="*/ 3231654 h 3231654"/>
              <a:gd name="connsiteX20" fmla="*/ 3935578 w 5466080"/>
              <a:gd name="connsiteY20" fmla="*/ 3231654 h 3231654"/>
              <a:gd name="connsiteX21" fmla="*/ 3388970 w 5466080"/>
              <a:gd name="connsiteY21" fmla="*/ 3231654 h 3231654"/>
              <a:gd name="connsiteX22" fmla="*/ 2733040 w 5466080"/>
              <a:gd name="connsiteY22" fmla="*/ 3231654 h 3231654"/>
              <a:gd name="connsiteX23" fmla="*/ 2295754 w 5466080"/>
              <a:gd name="connsiteY23" fmla="*/ 3231654 h 3231654"/>
              <a:gd name="connsiteX24" fmla="*/ 1803806 w 5466080"/>
              <a:gd name="connsiteY24" fmla="*/ 3231654 h 3231654"/>
              <a:gd name="connsiteX25" fmla="*/ 1202538 w 5466080"/>
              <a:gd name="connsiteY25" fmla="*/ 3231654 h 3231654"/>
              <a:gd name="connsiteX26" fmla="*/ 546608 w 5466080"/>
              <a:gd name="connsiteY26" fmla="*/ 3231654 h 3231654"/>
              <a:gd name="connsiteX27" fmla="*/ 0 w 5466080"/>
              <a:gd name="connsiteY27" fmla="*/ 3231654 h 3231654"/>
              <a:gd name="connsiteX28" fmla="*/ 0 w 5466080"/>
              <a:gd name="connsiteY28" fmla="*/ 2660728 h 3231654"/>
              <a:gd name="connsiteX29" fmla="*/ 0 w 5466080"/>
              <a:gd name="connsiteY29" fmla="*/ 2219069 h 3231654"/>
              <a:gd name="connsiteX30" fmla="*/ 0 w 5466080"/>
              <a:gd name="connsiteY30" fmla="*/ 1680460 h 3231654"/>
              <a:gd name="connsiteX31" fmla="*/ 0 w 5466080"/>
              <a:gd name="connsiteY31" fmla="*/ 1206484 h 3231654"/>
              <a:gd name="connsiteX32" fmla="*/ 0 w 5466080"/>
              <a:gd name="connsiteY32" fmla="*/ 667875 h 3231654"/>
              <a:gd name="connsiteX33" fmla="*/ 0 w 5466080"/>
              <a:gd name="connsiteY33" fmla="*/ 0 h 3231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466080" h="3231654" fill="none" extrusionOk="0">
                <a:moveTo>
                  <a:pt x="0" y="0"/>
                </a:moveTo>
                <a:cubicBezTo>
                  <a:pt x="207309" y="-17595"/>
                  <a:pt x="282835" y="61860"/>
                  <a:pt x="546608" y="0"/>
                </a:cubicBezTo>
                <a:cubicBezTo>
                  <a:pt x="810381" y="-61860"/>
                  <a:pt x="805986" y="34876"/>
                  <a:pt x="929234" y="0"/>
                </a:cubicBezTo>
                <a:cubicBezTo>
                  <a:pt x="1052482" y="-34876"/>
                  <a:pt x="1168956" y="2570"/>
                  <a:pt x="1366520" y="0"/>
                </a:cubicBezTo>
                <a:cubicBezTo>
                  <a:pt x="1564084" y="-2570"/>
                  <a:pt x="1833469" y="28587"/>
                  <a:pt x="1967789" y="0"/>
                </a:cubicBezTo>
                <a:cubicBezTo>
                  <a:pt x="2102109" y="-28587"/>
                  <a:pt x="2289100" y="44969"/>
                  <a:pt x="2405075" y="0"/>
                </a:cubicBezTo>
                <a:cubicBezTo>
                  <a:pt x="2521050" y="-44969"/>
                  <a:pt x="2624079" y="33616"/>
                  <a:pt x="2842362" y="0"/>
                </a:cubicBezTo>
                <a:cubicBezTo>
                  <a:pt x="3060645" y="-33616"/>
                  <a:pt x="3172865" y="65070"/>
                  <a:pt x="3498291" y="0"/>
                </a:cubicBezTo>
                <a:cubicBezTo>
                  <a:pt x="3823717" y="-65070"/>
                  <a:pt x="3810392" y="41135"/>
                  <a:pt x="3935578" y="0"/>
                </a:cubicBezTo>
                <a:cubicBezTo>
                  <a:pt x="4060764" y="-41135"/>
                  <a:pt x="4349808" y="4906"/>
                  <a:pt x="4536846" y="0"/>
                </a:cubicBezTo>
                <a:cubicBezTo>
                  <a:pt x="4723884" y="-4906"/>
                  <a:pt x="4883331" y="24133"/>
                  <a:pt x="4974133" y="0"/>
                </a:cubicBezTo>
                <a:cubicBezTo>
                  <a:pt x="5064935" y="-24133"/>
                  <a:pt x="5280441" y="49977"/>
                  <a:pt x="5466080" y="0"/>
                </a:cubicBezTo>
                <a:cubicBezTo>
                  <a:pt x="5486649" y="128033"/>
                  <a:pt x="5430546" y="313177"/>
                  <a:pt x="5466080" y="473976"/>
                </a:cubicBezTo>
                <a:cubicBezTo>
                  <a:pt x="5501614" y="634775"/>
                  <a:pt x="5454265" y="838229"/>
                  <a:pt x="5466080" y="947952"/>
                </a:cubicBezTo>
                <a:cubicBezTo>
                  <a:pt x="5477895" y="1057675"/>
                  <a:pt x="5460345" y="1227166"/>
                  <a:pt x="5466080" y="1421928"/>
                </a:cubicBezTo>
                <a:cubicBezTo>
                  <a:pt x="5471815" y="1616690"/>
                  <a:pt x="5462014" y="1725360"/>
                  <a:pt x="5466080" y="1895904"/>
                </a:cubicBezTo>
                <a:cubicBezTo>
                  <a:pt x="5470146" y="2066448"/>
                  <a:pt x="5412212" y="2270671"/>
                  <a:pt x="5466080" y="2369880"/>
                </a:cubicBezTo>
                <a:cubicBezTo>
                  <a:pt x="5519948" y="2469089"/>
                  <a:pt x="5463419" y="2917557"/>
                  <a:pt x="5466080" y="3231654"/>
                </a:cubicBezTo>
                <a:cubicBezTo>
                  <a:pt x="5377451" y="3235506"/>
                  <a:pt x="5184092" y="3203001"/>
                  <a:pt x="5083454" y="3231654"/>
                </a:cubicBezTo>
                <a:cubicBezTo>
                  <a:pt x="4982816" y="3260307"/>
                  <a:pt x="4714211" y="3221247"/>
                  <a:pt x="4482186" y="3231654"/>
                </a:cubicBezTo>
                <a:cubicBezTo>
                  <a:pt x="4250161" y="3242061"/>
                  <a:pt x="4048276" y="3169041"/>
                  <a:pt x="3935578" y="3231654"/>
                </a:cubicBezTo>
                <a:cubicBezTo>
                  <a:pt x="3822880" y="3294267"/>
                  <a:pt x="3546598" y="3210446"/>
                  <a:pt x="3388970" y="3231654"/>
                </a:cubicBezTo>
                <a:cubicBezTo>
                  <a:pt x="3231342" y="3252862"/>
                  <a:pt x="2900850" y="3166385"/>
                  <a:pt x="2733040" y="3231654"/>
                </a:cubicBezTo>
                <a:cubicBezTo>
                  <a:pt x="2565230" y="3296923"/>
                  <a:pt x="2493077" y="3191543"/>
                  <a:pt x="2295754" y="3231654"/>
                </a:cubicBezTo>
                <a:cubicBezTo>
                  <a:pt x="2098431" y="3271765"/>
                  <a:pt x="1965051" y="3202871"/>
                  <a:pt x="1803806" y="3231654"/>
                </a:cubicBezTo>
                <a:cubicBezTo>
                  <a:pt x="1642561" y="3260437"/>
                  <a:pt x="1473409" y="3179976"/>
                  <a:pt x="1202538" y="3231654"/>
                </a:cubicBezTo>
                <a:cubicBezTo>
                  <a:pt x="931667" y="3283332"/>
                  <a:pt x="808511" y="3217827"/>
                  <a:pt x="546608" y="3231654"/>
                </a:cubicBezTo>
                <a:cubicBezTo>
                  <a:pt x="284705" y="3245481"/>
                  <a:pt x="262812" y="3230946"/>
                  <a:pt x="0" y="3231654"/>
                </a:cubicBezTo>
                <a:cubicBezTo>
                  <a:pt x="-47370" y="3048897"/>
                  <a:pt x="25726" y="2864878"/>
                  <a:pt x="0" y="2660728"/>
                </a:cubicBezTo>
                <a:cubicBezTo>
                  <a:pt x="-25726" y="2456578"/>
                  <a:pt x="41794" y="2410097"/>
                  <a:pt x="0" y="2219069"/>
                </a:cubicBezTo>
                <a:cubicBezTo>
                  <a:pt x="-41794" y="2028041"/>
                  <a:pt x="9588" y="1852967"/>
                  <a:pt x="0" y="1680460"/>
                </a:cubicBezTo>
                <a:cubicBezTo>
                  <a:pt x="-9588" y="1507953"/>
                  <a:pt x="44161" y="1362820"/>
                  <a:pt x="0" y="1206484"/>
                </a:cubicBezTo>
                <a:cubicBezTo>
                  <a:pt x="-44161" y="1050148"/>
                  <a:pt x="53579" y="910621"/>
                  <a:pt x="0" y="667875"/>
                </a:cubicBezTo>
                <a:cubicBezTo>
                  <a:pt x="-53579" y="425129"/>
                  <a:pt x="60284" y="260770"/>
                  <a:pt x="0" y="0"/>
                </a:cubicBezTo>
                <a:close/>
              </a:path>
              <a:path w="5466080" h="3231654" stroke="0" extrusionOk="0">
                <a:moveTo>
                  <a:pt x="0" y="0"/>
                </a:moveTo>
                <a:cubicBezTo>
                  <a:pt x="248670" y="-47818"/>
                  <a:pt x="304589" y="2500"/>
                  <a:pt x="546608" y="0"/>
                </a:cubicBezTo>
                <a:cubicBezTo>
                  <a:pt x="788627" y="-2500"/>
                  <a:pt x="850913" y="1682"/>
                  <a:pt x="1038555" y="0"/>
                </a:cubicBezTo>
                <a:cubicBezTo>
                  <a:pt x="1226197" y="-1682"/>
                  <a:pt x="1448544" y="71559"/>
                  <a:pt x="1694485" y="0"/>
                </a:cubicBezTo>
                <a:cubicBezTo>
                  <a:pt x="1940426" y="-71559"/>
                  <a:pt x="2038186" y="57448"/>
                  <a:pt x="2241093" y="0"/>
                </a:cubicBezTo>
                <a:cubicBezTo>
                  <a:pt x="2444000" y="-57448"/>
                  <a:pt x="2599596" y="5325"/>
                  <a:pt x="2733040" y="0"/>
                </a:cubicBezTo>
                <a:cubicBezTo>
                  <a:pt x="2866484" y="-5325"/>
                  <a:pt x="3030737" y="11750"/>
                  <a:pt x="3279648" y="0"/>
                </a:cubicBezTo>
                <a:cubicBezTo>
                  <a:pt x="3528559" y="-11750"/>
                  <a:pt x="3759994" y="30328"/>
                  <a:pt x="3935578" y="0"/>
                </a:cubicBezTo>
                <a:cubicBezTo>
                  <a:pt x="4111162" y="-30328"/>
                  <a:pt x="4318755" y="53299"/>
                  <a:pt x="4427525" y="0"/>
                </a:cubicBezTo>
                <a:cubicBezTo>
                  <a:pt x="4536295" y="-53299"/>
                  <a:pt x="5210178" y="8616"/>
                  <a:pt x="5466080" y="0"/>
                </a:cubicBezTo>
                <a:cubicBezTo>
                  <a:pt x="5513853" y="140450"/>
                  <a:pt x="5462994" y="401741"/>
                  <a:pt x="5466080" y="570926"/>
                </a:cubicBezTo>
                <a:cubicBezTo>
                  <a:pt x="5469166" y="740111"/>
                  <a:pt x="5460699" y="944709"/>
                  <a:pt x="5466080" y="1044901"/>
                </a:cubicBezTo>
                <a:cubicBezTo>
                  <a:pt x="5471461" y="1145093"/>
                  <a:pt x="5420242" y="1267339"/>
                  <a:pt x="5466080" y="1486561"/>
                </a:cubicBezTo>
                <a:cubicBezTo>
                  <a:pt x="5511918" y="1705783"/>
                  <a:pt x="5430621" y="1741525"/>
                  <a:pt x="5466080" y="1928220"/>
                </a:cubicBezTo>
                <a:cubicBezTo>
                  <a:pt x="5501539" y="2114915"/>
                  <a:pt x="5410865" y="2347777"/>
                  <a:pt x="5466080" y="2499146"/>
                </a:cubicBezTo>
                <a:cubicBezTo>
                  <a:pt x="5521295" y="2650515"/>
                  <a:pt x="5465767" y="2979345"/>
                  <a:pt x="5466080" y="3231654"/>
                </a:cubicBezTo>
                <a:cubicBezTo>
                  <a:pt x="5282917" y="3250442"/>
                  <a:pt x="5142211" y="3192855"/>
                  <a:pt x="4974133" y="3231654"/>
                </a:cubicBezTo>
                <a:cubicBezTo>
                  <a:pt x="4806055" y="3270453"/>
                  <a:pt x="4610981" y="3221814"/>
                  <a:pt x="4482186" y="3231654"/>
                </a:cubicBezTo>
                <a:cubicBezTo>
                  <a:pt x="4353391" y="3241494"/>
                  <a:pt x="4145732" y="3198027"/>
                  <a:pt x="3990238" y="3231654"/>
                </a:cubicBezTo>
                <a:cubicBezTo>
                  <a:pt x="3834744" y="3265281"/>
                  <a:pt x="3550381" y="3175367"/>
                  <a:pt x="3388970" y="3231654"/>
                </a:cubicBezTo>
                <a:cubicBezTo>
                  <a:pt x="3227559" y="3287941"/>
                  <a:pt x="3032190" y="3229982"/>
                  <a:pt x="2787701" y="3231654"/>
                </a:cubicBezTo>
                <a:cubicBezTo>
                  <a:pt x="2543212" y="3233326"/>
                  <a:pt x="2333723" y="3177865"/>
                  <a:pt x="2186432" y="3231654"/>
                </a:cubicBezTo>
                <a:cubicBezTo>
                  <a:pt x="2039141" y="3285443"/>
                  <a:pt x="1810547" y="3172568"/>
                  <a:pt x="1639824" y="3231654"/>
                </a:cubicBezTo>
                <a:cubicBezTo>
                  <a:pt x="1469101" y="3290740"/>
                  <a:pt x="1327028" y="3195134"/>
                  <a:pt x="1147877" y="3231654"/>
                </a:cubicBezTo>
                <a:cubicBezTo>
                  <a:pt x="968726" y="3268174"/>
                  <a:pt x="891384" y="3203461"/>
                  <a:pt x="655930" y="3231654"/>
                </a:cubicBezTo>
                <a:cubicBezTo>
                  <a:pt x="420476" y="3259847"/>
                  <a:pt x="198112" y="3224529"/>
                  <a:pt x="0" y="3231654"/>
                </a:cubicBezTo>
                <a:cubicBezTo>
                  <a:pt x="-11156" y="3025326"/>
                  <a:pt x="27449" y="2805627"/>
                  <a:pt x="0" y="2628412"/>
                </a:cubicBezTo>
                <a:cubicBezTo>
                  <a:pt x="-27449" y="2451197"/>
                  <a:pt x="41859" y="2221901"/>
                  <a:pt x="0" y="2057486"/>
                </a:cubicBezTo>
                <a:cubicBezTo>
                  <a:pt x="-41859" y="1893071"/>
                  <a:pt x="6609" y="1779283"/>
                  <a:pt x="0" y="1615827"/>
                </a:cubicBezTo>
                <a:cubicBezTo>
                  <a:pt x="-6609" y="1452371"/>
                  <a:pt x="26538" y="1312502"/>
                  <a:pt x="0" y="1077218"/>
                </a:cubicBezTo>
                <a:cubicBezTo>
                  <a:pt x="-26538" y="841934"/>
                  <a:pt x="42672" y="665873"/>
                  <a:pt x="0" y="473976"/>
                </a:cubicBezTo>
                <a:cubicBezTo>
                  <a:pt x="-42672" y="282079"/>
                  <a:pt x="2922" y="205170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rgbClr val="FF5050">
                  <a:tint val="66000"/>
                  <a:satMod val="160000"/>
                  <a:alpha val="69000"/>
                </a:srgbClr>
              </a:gs>
              <a:gs pos="45000">
                <a:srgbClr val="FF5050">
                  <a:tint val="44500"/>
                  <a:satMod val="160000"/>
                  <a:alpha val="86000"/>
                </a:srgbClr>
              </a:gs>
              <a:gs pos="100000">
                <a:srgbClr val="FF5050">
                  <a:tint val="23500"/>
                  <a:satMod val="160000"/>
                  <a:alpha val="75000"/>
                </a:srgbClr>
              </a:gs>
            </a:gsLst>
            <a:lin ang="5400000" scaled="1"/>
            <a:tileRect/>
          </a:gradFill>
          <a:ln>
            <a:solidFill>
              <a:srgbClr val="000000">
                <a:alpha val="81176"/>
              </a:srgbClr>
            </a:solidFill>
            <a:extLst>
              <a:ext uri="{C807C97D-BFC1-408E-A445-0C87EB9F89A2}">
                <ask:lineSketchStyleProps xmlns:ask="http://schemas.microsoft.com/office/drawing/2018/sketchyshapes" sd="74044843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6000" dirty="0">
                <a:latin typeface="Footlight MT Light" panose="0204060206030A020304" pitchFamily="18" charset="0"/>
              </a:rPr>
              <a:t>6 december</a:t>
            </a:r>
          </a:p>
          <a:p>
            <a:pPr algn="ctr"/>
            <a:endParaRPr lang="sv-SE" sz="3600" dirty="0">
              <a:latin typeface="Footlight MT Light" panose="0204060206030A020304" pitchFamily="18" charset="0"/>
            </a:endParaRPr>
          </a:p>
          <a:p>
            <a:pPr algn="ctr"/>
            <a:r>
              <a:rPr lang="sv-SE" sz="3600" dirty="0">
                <a:latin typeface="Footlight MT Light" panose="0204060206030A020304" pitchFamily="18" charset="0"/>
              </a:rPr>
              <a:t>Uppdrag:</a:t>
            </a:r>
          </a:p>
          <a:p>
            <a:pPr algn="ctr"/>
            <a:r>
              <a:rPr lang="sv-SE" sz="3600" b="1" dirty="0">
                <a:latin typeface="Footlight MT Light" panose="0204060206030A020304" pitchFamily="18" charset="0"/>
              </a:rPr>
              <a:t>Ge beröm till någon!</a:t>
            </a:r>
          </a:p>
          <a:p>
            <a:pPr algn="ctr"/>
            <a:endParaRPr lang="sv-SE" sz="3600" b="1" dirty="0">
              <a:latin typeface="Footlight MT Light" panose="0204060206030A020304" pitchFamily="18" charset="0"/>
            </a:endParaRPr>
          </a:p>
        </p:txBody>
      </p:sp>
      <p:pic>
        <p:nvPicPr>
          <p:cNvPr id="15" name="Bildobjekt 14" descr="here4u">
            <a:extLst>
              <a:ext uri="{FF2B5EF4-FFF2-40B4-BE49-F238E27FC236}">
                <a16:creationId xmlns:a16="http://schemas.microsoft.com/office/drawing/2014/main" id="{DE5FD633-F0DA-4CBF-8DAA-C11EE4EA592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211" y="6125839"/>
            <a:ext cx="2153920" cy="487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0279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Bildobjekt 5" descr="En bild som visar inomhus, sitter, bord, glas&#10;&#10;Automatiskt genererad beskrivning">
            <a:extLst>
              <a:ext uri="{FF2B5EF4-FFF2-40B4-BE49-F238E27FC236}">
                <a16:creationId xmlns:a16="http://schemas.microsoft.com/office/drawing/2014/main" id="{528022DF-C4D8-49C8-ACAD-C68198CB7B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4" b="14514"/>
          <a:stretch/>
        </p:blipFill>
        <p:spPr>
          <a:xfrm>
            <a:off x="-111192" y="0"/>
            <a:ext cx="12301667" cy="6856718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62401A25-E23C-4DDF-B004-16B244176259}"/>
              </a:ext>
            </a:extLst>
          </p:cNvPr>
          <p:cNvSpPr txBox="1"/>
          <p:nvPr/>
        </p:nvSpPr>
        <p:spPr>
          <a:xfrm rot="21293078">
            <a:off x="330473" y="370093"/>
            <a:ext cx="3130071" cy="2062103"/>
          </a:xfrm>
          <a:custGeom>
            <a:avLst/>
            <a:gdLst>
              <a:gd name="connsiteX0" fmla="*/ 0 w 3130071"/>
              <a:gd name="connsiteY0" fmla="*/ 0 h 2062103"/>
              <a:gd name="connsiteX1" fmla="*/ 584280 w 3130071"/>
              <a:gd name="connsiteY1" fmla="*/ 0 h 2062103"/>
              <a:gd name="connsiteX2" fmla="*/ 1012056 w 3130071"/>
              <a:gd name="connsiteY2" fmla="*/ 0 h 2062103"/>
              <a:gd name="connsiteX3" fmla="*/ 1471133 w 3130071"/>
              <a:gd name="connsiteY3" fmla="*/ 0 h 2062103"/>
              <a:gd name="connsiteX4" fmla="*/ 2024113 w 3130071"/>
              <a:gd name="connsiteY4" fmla="*/ 0 h 2062103"/>
              <a:gd name="connsiteX5" fmla="*/ 2545791 w 3130071"/>
              <a:gd name="connsiteY5" fmla="*/ 0 h 2062103"/>
              <a:gd name="connsiteX6" fmla="*/ 3130071 w 3130071"/>
              <a:gd name="connsiteY6" fmla="*/ 0 h 2062103"/>
              <a:gd name="connsiteX7" fmla="*/ 3130071 w 3130071"/>
              <a:gd name="connsiteY7" fmla="*/ 474284 h 2062103"/>
              <a:gd name="connsiteX8" fmla="*/ 3130071 w 3130071"/>
              <a:gd name="connsiteY8" fmla="*/ 1010430 h 2062103"/>
              <a:gd name="connsiteX9" fmla="*/ 3130071 w 3130071"/>
              <a:gd name="connsiteY9" fmla="*/ 1567198 h 2062103"/>
              <a:gd name="connsiteX10" fmla="*/ 3130071 w 3130071"/>
              <a:gd name="connsiteY10" fmla="*/ 2062103 h 2062103"/>
              <a:gd name="connsiteX11" fmla="*/ 2608393 w 3130071"/>
              <a:gd name="connsiteY11" fmla="*/ 2062103 h 2062103"/>
              <a:gd name="connsiteX12" fmla="*/ 2024113 w 3130071"/>
              <a:gd name="connsiteY12" fmla="*/ 2062103 h 2062103"/>
              <a:gd name="connsiteX13" fmla="*/ 1471133 w 3130071"/>
              <a:gd name="connsiteY13" fmla="*/ 2062103 h 2062103"/>
              <a:gd name="connsiteX14" fmla="*/ 949455 w 3130071"/>
              <a:gd name="connsiteY14" fmla="*/ 2062103 h 2062103"/>
              <a:gd name="connsiteX15" fmla="*/ 0 w 3130071"/>
              <a:gd name="connsiteY15" fmla="*/ 2062103 h 2062103"/>
              <a:gd name="connsiteX16" fmla="*/ 0 w 3130071"/>
              <a:gd name="connsiteY16" fmla="*/ 1505335 h 2062103"/>
              <a:gd name="connsiteX17" fmla="*/ 0 w 3130071"/>
              <a:gd name="connsiteY17" fmla="*/ 1051673 h 2062103"/>
              <a:gd name="connsiteX18" fmla="*/ 0 w 3130071"/>
              <a:gd name="connsiteY18" fmla="*/ 515526 h 2062103"/>
              <a:gd name="connsiteX19" fmla="*/ 0 w 3130071"/>
              <a:gd name="connsiteY19" fmla="*/ 0 h 206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30071" h="2062103" fill="none" extrusionOk="0">
                <a:moveTo>
                  <a:pt x="0" y="0"/>
                </a:moveTo>
                <a:cubicBezTo>
                  <a:pt x="126987" y="-43978"/>
                  <a:pt x="439635" y="40733"/>
                  <a:pt x="584280" y="0"/>
                </a:cubicBezTo>
                <a:cubicBezTo>
                  <a:pt x="728925" y="-40733"/>
                  <a:pt x="846269" y="30912"/>
                  <a:pt x="1012056" y="0"/>
                </a:cubicBezTo>
                <a:cubicBezTo>
                  <a:pt x="1177843" y="-30912"/>
                  <a:pt x="1288039" y="47026"/>
                  <a:pt x="1471133" y="0"/>
                </a:cubicBezTo>
                <a:cubicBezTo>
                  <a:pt x="1654227" y="-47026"/>
                  <a:pt x="1753538" y="37038"/>
                  <a:pt x="2024113" y="0"/>
                </a:cubicBezTo>
                <a:cubicBezTo>
                  <a:pt x="2294688" y="-37038"/>
                  <a:pt x="2289659" y="35689"/>
                  <a:pt x="2545791" y="0"/>
                </a:cubicBezTo>
                <a:cubicBezTo>
                  <a:pt x="2801923" y="-35689"/>
                  <a:pt x="2866027" y="62193"/>
                  <a:pt x="3130071" y="0"/>
                </a:cubicBezTo>
                <a:cubicBezTo>
                  <a:pt x="3175362" y="210339"/>
                  <a:pt x="3102647" y="374046"/>
                  <a:pt x="3130071" y="474284"/>
                </a:cubicBezTo>
                <a:cubicBezTo>
                  <a:pt x="3157495" y="574522"/>
                  <a:pt x="3093673" y="872774"/>
                  <a:pt x="3130071" y="1010430"/>
                </a:cubicBezTo>
                <a:cubicBezTo>
                  <a:pt x="3166469" y="1148086"/>
                  <a:pt x="3096522" y="1443902"/>
                  <a:pt x="3130071" y="1567198"/>
                </a:cubicBezTo>
                <a:cubicBezTo>
                  <a:pt x="3163620" y="1690494"/>
                  <a:pt x="3102265" y="1940889"/>
                  <a:pt x="3130071" y="2062103"/>
                </a:cubicBezTo>
                <a:cubicBezTo>
                  <a:pt x="2901599" y="2092249"/>
                  <a:pt x="2800922" y="2007841"/>
                  <a:pt x="2608393" y="2062103"/>
                </a:cubicBezTo>
                <a:cubicBezTo>
                  <a:pt x="2415864" y="2116365"/>
                  <a:pt x="2150439" y="2056811"/>
                  <a:pt x="2024113" y="2062103"/>
                </a:cubicBezTo>
                <a:cubicBezTo>
                  <a:pt x="1897787" y="2067395"/>
                  <a:pt x="1638946" y="2018484"/>
                  <a:pt x="1471133" y="2062103"/>
                </a:cubicBezTo>
                <a:cubicBezTo>
                  <a:pt x="1303320" y="2105722"/>
                  <a:pt x="1055589" y="2027940"/>
                  <a:pt x="949455" y="2062103"/>
                </a:cubicBezTo>
                <a:cubicBezTo>
                  <a:pt x="843321" y="2096266"/>
                  <a:pt x="332524" y="1976755"/>
                  <a:pt x="0" y="2062103"/>
                </a:cubicBezTo>
                <a:cubicBezTo>
                  <a:pt x="-20320" y="1841062"/>
                  <a:pt x="36727" y="1643768"/>
                  <a:pt x="0" y="1505335"/>
                </a:cubicBezTo>
                <a:cubicBezTo>
                  <a:pt x="-36727" y="1366902"/>
                  <a:pt x="42812" y="1210062"/>
                  <a:pt x="0" y="1051673"/>
                </a:cubicBezTo>
                <a:cubicBezTo>
                  <a:pt x="-42812" y="893284"/>
                  <a:pt x="11220" y="761800"/>
                  <a:pt x="0" y="515526"/>
                </a:cubicBezTo>
                <a:cubicBezTo>
                  <a:pt x="-11220" y="269252"/>
                  <a:pt x="28698" y="175930"/>
                  <a:pt x="0" y="0"/>
                </a:cubicBezTo>
                <a:close/>
              </a:path>
              <a:path w="3130071" h="2062103" stroke="0" extrusionOk="0">
                <a:moveTo>
                  <a:pt x="0" y="0"/>
                </a:moveTo>
                <a:cubicBezTo>
                  <a:pt x="246115" y="-51704"/>
                  <a:pt x="296608" y="10736"/>
                  <a:pt x="521679" y="0"/>
                </a:cubicBezTo>
                <a:cubicBezTo>
                  <a:pt x="746750" y="-10736"/>
                  <a:pt x="809332" y="34099"/>
                  <a:pt x="980756" y="0"/>
                </a:cubicBezTo>
                <a:cubicBezTo>
                  <a:pt x="1152180" y="-34099"/>
                  <a:pt x="1343219" y="52695"/>
                  <a:pt x="1439833" y="0"/>
                </a:cubicBezTo>
                <a:cubicBezTo>
                  <a:pt x="1536447" y="-52695"/>
                  <a:pt x="1752544" y="37732"/>
                  <a:pt x="1867609" y="0"/>
                </a:cubicBezTo>
                <a:cubicBezTo>
                  <a:pt x="1982674" y="-37732"/>
                  <a:pt x="2277468" y="59288"/>
                  <a:pt x="2451889" y="0"/>
                </a:cubicBezTo>
                <a:cubicBezTo>
                  <a:pt x="2626310" y="-59288"/>
                  <a:pt x="2984780" y="10435"/>
                  <a:pt x="3130071" y="0"/>
                </a:cubicBezTo>
                <a:cubicBezTo>
                  <a:pt x="3181713" y="100501"/>
                  <a:pt x="3084692" y="288405"/>
                  <a:pt x="3130071" y="474284"/>
                </a:cubicBezTo>
                <a:cubicBezTo>
                  <a:pt x="3175450" y="660163"/>
                  <a:pt x="3119352" y="828548"/>
                  <a:pt x="3130071" y="1010430"/>
                </a:cubicBezTo>
                <a:cubicBezTo>
                  <a:pt x="3140790" y="1192312"/>
                  <a:pt x="3094943" y="1318992"/>
                  <a:pt x="3130071" y="1464093"/>
                </a:cubicBezTo>
                <a:cubicBezTo>
                  <a:pt x="3165199" y="1609194"/>
                  <a:pt x="3129528" y="1804878"/>
                  <a:pt x="3130071" y="2062103"/>
                </a:cubicBezTo>
                <a:cubicBezTo>
                  <a:pt x="2922080" y="2116794"/>
                  <a:pt x="2748332" y="2013864"/>
                  <a:pt x="2639693" y="2062103"/>
                </a:cubicBezTo>
                <a:cubicBezTo>
                  <a:pt x="2531054" y="2110342"/>
                  <a:pt x="2398164" y="2060738"/>
                  <a:pt x="2180616" y="2062103"/>
                </a:cubicBezTo>
                <a:cubicBezTo>
                  <a:pt x="1963068" y="2063468"/>
                  <a:pt x="1751841" y="1992346"/>
                  <a:pt x="1596336" y="2062103"/>
                </a:cubicBezTo>
                <a:cubicBezTo>
                  <a:pt x="1440831" y="2131860"/>
                  <a:pt x="1310104" y="2051398"/>
                  <a:pt x="1043357" y="2062103"/>
                </a:cubicBezTo>
                <a:cubicBezTo>
                  <a:pt x="776610" y="2072808"/>
                  <a:pt x="720909" y="2044474"/>
                  <a:pt x="584280" y="2062103"/>
                </a:cubicBezTo>
                <a:cubicBezTo>
                  <a:pt x="447651" y="2079732"/>
                  <a:pt x="196377" y="2007865"/>
                  <a:pt x="0" y="2062103"/>
                </a:cubicBezTo>
                <a:cubicBezTo>
                  <a:pt x="-3289" y="1846314"/>
                  <a:pt x="32829" y="1767617"/>
                  <a:pt x="0" y="1567198"/>
                </a:cubicBezTo>
                <a:cubicBezTo>
                  <a:pt x="-32829" y="1366779"/>
                  <a:pt x="61483" y="1225107"/>
                  <a:pt x="0" y="1010430"/>
                </a:cubicBezTo>
                <a:cubicBezTo>
                  <a:pt x="-61483" y="795753"/>
                  <a:pt x="4404" y="759303"/>
                  <a:pt x="0" y="556768"/>
                </a:cubicBezTo>
                <a:cubicBezTo>
                  <a:pt x="-4404" y="354233"/>
                  <a:pt x="61786" y="117506"/>
                  <a:pt x="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82000"/>
            </a:schemeClr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90561558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here4u:s</a:t>
            </a:r>
          </a:p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Uppdragskalender</a:t>
            </a:r>
          </a:p>
          <a:p>
            <a:pPr algn="ctr"/>
            <a:endParaRPr lang="sv-SE" sz="2400" dirty="0">
              <a:latin typeface="Footlight MT Light" panose="0204060206030A020304" pitchFamily="18" charset="0"/>
              <a:cs typeface="Cavolini" panose="03000502040302020204" pitchFamily="66" charset="0"/>
            </a:endParaRPr>
          </a:p>
          <a:p>
            <a:pPr algn="ctr"/>
            <a:r>
              <a:rPr lang="sv-SE" sz="2400" dirty="0">
                <a:latin typeface="Footlight MT Light" panose="0204060206030A020304" pitchFamily="18" charset="0"/>
                <a:cs typeface="Cavolini" panose="03000502040302020204" pitchFamily="66" charset="0"/>
              </a:rPr>
              <a:t>Gör goda gärningar med oss varje dag!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6ED1887-3FEE-4517-99C9-12B568FC66D9}"/>
              </a:ext>
            </a:extLst>
          </p:cNvPr>
          <p:cNvSpPr txBox="1"/>
          <p:nvPr/>
        </p:nvSpPr>
        <p:spPr>
          <a:xfrm>
            <a:off x="813201" y="2694752"/>
            <a:ext cx="5466080" cy="3785652"/>
          </a:xfrm>
          <a:custGeom>
            <a:avLst/>
            <a:gdLst>
              <a:gd name="connsiteX0" fmla="*/ 0 w 5466080"/>
              <a:gd name="connsiteY0" fmla="*/ 0 h 3785652"/>
              <a:gd name="connsiteX1" fmla="*/ 491947 w 5466080"/>
              <a:gd name="connsiteY1" fmla="*/ 0 h 3785652"/>
              <a:gd name="connsiteX2" fmla="*/ 1093216 w 5466080"/>
              <a:gd name="connsiteY2" fmla="*/ 0 h 3785652"/>
              <a:gd name="connsiteX3" fmla="*/ 1530502 w 5466080"/>
              <a:gd name="connsiteY3" fmla="*/ 0 h 3785652"/>
              <a:gd name="connsiteX4" fmla="*/ 1967789 w 5466080"/>
              <a:gd name="connsiteY4" fmla="*/ 0 h 3785652"/>
              <a:gd name="connsiteX5" fmla="*/ 2623718 w 5466080"/>
              <a:gd name="connsiteY5" fmla="*/ 0 h 3785652"/>
              <a:gd name="connsiteX6" fmla="*/ 3061005 w 5466080"/>
              <a:gd name="connsiteY6" fmla="*/ 0 h 3785652"/>
              <a:gd name="connsiteX7" fmla="*/ 3662274 w 5466080"/>
              <a:gd name="connsiteY7" fmla="*/ 0 h 3785652"/>
              <a:gd name="connsiteX8" fmla="*/ 4099560 w 5466080"/>
              <a:gd name="connsiteY8" fmla="*/ 0 h 3785652"/>
              <a:gd name="connsiteX9" fmla="*/ 4536846 w 5466080"/>
              <a:gd name="connsiteY9" fmla="*/ 0 h 3785652"/>
              <a:gd name="connsiteX10" fmla="*/ 4974133 w 5466080"/>
              <a:gd name="connsiteY10" fmla="*/ 0 h 3785652"/>
              <a:gd name="connsiteX11" fmla="*/ 5466080 w 5466080"/>
              <a:gd name="connsiteY11" fmla="*/ 0 h 3785652"/>
              <a:gd name="connsiteX12" fmla="*/ 5466080 w 5466080"/>
              <a:gd name="connsiteY12" fmla="*/ 616520 h 3785652"/>
              <a:gd name="connsiteX13" fmla="*/ 5466080 w 5466080"/>
              <a:gd name="connsiteY13" fmla="*/ 1081615 h 3785652"/>
              <a:gd name="connsiteX14" fmla="*/ 5466080 w 5466080"/>
              <a:gd name="connsiteY14" fmla="*/ 1546709 h 3785652"/>
              <a:gd name="connsiteX15" fmla="*/ 5466080 w 5466080"/>
              <a:gd name="connsiteY15" fmla="*/ 2163230 h 3785652"/>
              <a:gd name="connsiteX16" fmla="*/ 5466080 w 5466080"/>
              <a:gd name="connsiteY16" fmla="*/ 2590468 h 3785652"/>
              <a:gd name="connsiteX17" fmla="*/ 5466080 w 5466080"/>
              <a:gd name="connsiteY17" fmla="*/ 3206988 h 3785652"/>
              <a:gd name="connsiteX18" fmla="*/ 5466080 w 5466080"/>
              <a:gd name="connsiteY18" fmla="*/ 3785652 h 3785652"/>
              <a:gd name="connsiteX19" fmla="*/ 5028794 w 5466080"/>
              <a:gd name="connsiteY19" fmla="*/ 3785652 h 3785652"/>
              <a:gd name="connsiteX20" fmla="*/ 4372864 w 5466080"/>
              <a:gd name="connsiteY20" fmla="*/ 3785652 h 3785652"/>
              <a:gd name="connsiteX21" fmla="*/ 3935578 w 5466080"/>
              <a:gd name="connsiteY21" fmla="*/ 3785652 h 3785652"/>
              <a:gd name="connsiteX22" fmla="*/ 3443630 w 5466080"/>
              <a:gd name="connsiteY22" fmla="*/ 3785652 h 3785652"/>
              <a:gd name="connsiteX23" fmla="*/ 2842362 w 5466080"/>
              <a:gd name="connsiteY23" fmla="*/ 3785652 h 3785652"/>
              <a:gd name="connsiteX24" fmla="*/ 2186432 w 5466080"/>
              <a:gd name="connsiteY24" fmla="*/ 3785652 h 3785652"/>
              <a:gd name="connsiteX25" fmla="*/ 1585163 w 5466080"/>
              <a:gd name="connsiteY25" fmla="*/ 3785652 h 3785652"/>
              <a:gd name="connsiteX26" fmla="*/ 983894 w 5466080"/>
              <a:gd name="connsiteY26" fmla="*/ 3785652 h 3785652"/>
              <a:gd name="connsiteX27" fmla="*/ 601269 w 5466080"/>
              <a:gd name="connsiteY27" fmla="*/ 3785652 h 3785652"/>
              <a:gd name="connsiteX28" fmla="*/ 0 w 5466080"/>
              <a:gd name="connsiteY28" fmla="*/ 3785652 h 3785652"/>
              <a:gd name="connsiteX29" fmla="*/ 0 w 5466080"/>
              <a:gd name="connsiteY29" fmla="*/ 3320558 h 3785652"/>
              <a:gd name="connsiteX30" fmla="*/ 0 w 5466080"/>
              <a:gd name="connsiteY30" fmla="*/ 2779750 h 3785652"/>
              <a:gd name="connsiteX31" fmla="*/ 0 w 5466080"/>
              <a:gd name="connsiteY31" fmla="*/ 2238943 h 3785652"/>
              <a:gd name="connsiteX32" fmla="*/ 0 w 5466080"/>
              <a:gd name="connsiteY32" fmla="*/ 1773848 h 3785652"/>
              <a:gd name="connsiteX33" fmla="*/ 0 w 5466080"/>
              <a:gd name="connsiteY33" fmla="*/ 1346610 h 3785652"/>
              <a:gd name="connsiteX34" fmla="*/ 0 w 5466080"/>
              <a:gd name="connsiteY34" fmla="*/ 881516 h 3785652"/>
              <a:gd name="connsiteX35" fmla="*/ 0 w 5466080"/>
              <a:gd name="connsiteY35" fmla="*/ 0 h 378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466080" h="3785652" fill="none" extrusionOk="0">
                <a:moveTo>
                  <a:pt x="0" y="0"/>
                </a:moveTo>
                <a:cubicBezTo>
                  <a:pt x="190500" y="-20594"/>
                  <a:pt x="333240" y="40802"/>
                  <a:pt x="491947" y="0"/>
                </a:cubicBezTo>
                <a:cubicBezTo>
                  <a:pt x="650654" y="-40802"/>
                  <a:pt x="958896" y="28587"/>
                  <a:pt x="1093216" y="0"/>
                </a:cubicBezTo>
                <a:cubicBezTo>
                  <a:pt x="1227536" y="-28587"/>
                  <a:pt x="1414527" y="44969"/>
                  <a:pt x="1530502" y="0"/>
                </a:cubicBezTo>
                <a:cubicBezTo>
                  <a:pt x="1646477" y="-44969"/>
                  <a:pt x="1749506" y="33616"/>
                  <a:pt x="1967789" y="0"/>
                </a:cubicBezTo>
                <a:cubicBezTo>
                  <a:pt x="2186072" y="-33616"/>
                  <a:pt x="2298292" y="65070"/>
                  <a:pt x="2623718" y="0"/>
                </a:cubicBezTo>
                <a:cubicBezTo>
                  <a:pt x="2949144" y="-65070"/>
                  <a:pt x="2935819" y="41135"/>
                  <a:pt x="3061005" y="0"/>
                </a:cubicBezTo>
                <a:cubicBezTo>
                  <a:pt x="3186191" y="-41135"/>
                  <a:pt x="3474690" y="4501"/>
                  <a:pt x="3662274" y="0"/>
                </a:cubicBezTo>
                <a:cubicBezTo>
                  <a:pt x="3849858" y="-4501"/>
                  <a:pt x="4010459" y="32185"/>
                  <a:pt x="4099560" y="0"/>
                </a:cubicBezTo>
                <a:cubicBezTo>
                  <a:pt x="4188661" y="-32185"/>
                  <a:pt x="4344368" y="45255"/>
                  <a:pt x="4536846" y="0"/>
                </a:cubicBezTo>
                <a:cubicBezTo>
                  <a:pt x="4729324" y="-45255"/>
                  <a:pt x="4801079" y="25170"/>
                  <a:pt x="4974133" y="0"/>
                </a:cubicBezTo>
                <a:cubicBezTo>
                  <a:pt x="5147187" y="-25170"/>
                  <a:pt x="5310994" y="51856"/>
                  <a:pt x="5466080" y="0"/>
                </a:cubicBezTo>
                <a:cubicBezTo>
                  <a:pt x="5525693" y="212821"/>
                  <a:pt x="5420868" y="385321"/>
                  <a:pt x="5466080" y="616520"/>
                </a:cubicBezTo>
                <a:cubicBezTo>
                  <a:pt x="5511292" y="847719"/>
                  <a:pt x="5439133" y="915750"/>
                  <a:pt x="5466080" y="1081615"/>
                </a:cubicBezTo>
                <a:cubicBezTo>
                  <a:pt x="5493027" y="1247480"/>
                  <a:pt x="5413390" y="1413437"/>
                  <a:pt x="5466080" y="1546709"/>
                </a:cubicBezTo>
                <a:cubicBezTo>
                  <a:pt x="5518770" y="1679981"/>
                  <a:pt x="5399781" y="1912505"/>
                  <a:pt x="5466080" y="2163230"/>
                </a:cubicBezTo>
                <a:cubicBezTo>
                  <a:pt x="5532379" y="2413955"/>
                  <a:pt x="5453496" y="2464716"/>
                  <a:pt x="5466080" y="2590468"/>
                </a:cubicBezTo>
                <a:cubicBezTo>
                  <a:pt x="5478664" y="2716220"/>
                  <a:pt x="5432684" y="2974067"/>
                  <a:pt x="5466080" y="3206988"/>
                </a:cubicBezTo>
                <a:cubicBezTo>
                  <a:pt x="5499476" y="3439909"/>
                  <a:pt x="5405962" y="3601520"/>
                  <a:pt x="5466080" y="3785652"/>
                </a:cubicBezTo>
                <a:cubicBezTo>
                  <a:pt x="5258047" y="3826033"/>
                  <a:pt x="5132499" y="3735154"/>
                  <a:pt x="5028794" y="3785652"/>
                </a:cubicBezTo>
                <a:cubicBezTo>
                  <a:pt x="4925089" y="3836150"/>
                  <a:pt x="4540674" y="3720383"/>
                  <a:pt x="4372864" y="3785652"/>
                </a:cubicBezTo>
                <a:cubicBezTo>
                  <a:pt x="4205054" y="3850921"/>
                  <a:pt x="4132901" y="3745541"/>
                  <a:pt x="3935578" y="3785652"/>
                </a:cubicBezTo>
                <a:cubicBezTo>
                  <a:pt x="3738255" y="3825763"/>
                  <a:pt x="3604875" y="3756869"/>
                  <a:pt x="3443630" y="3785652"/>
                </a:cubicBezTo>
                <a:cubicBezTo>
                  <a:pt x="3282385" y="3814435"/>
                  <a:pt x="3113233" y="3733974"/>
                  <a:pt x="2842362" y="3785652"/>
                </a:cubicBezTo>
                <a:cubicBezTo>
                  <a:pt x="2571491" y="3837330"/>
                  <a:pt x="2448335" y="3771825"/>
                  <a:pt x="2186432" y="3785652"/>
                </a:cubicBezTo>
                <a:cubicBezTo>
                  <a:pt x="1924529" y="3799479"/>
                  <a:pt x="1793049" y="3772418"/>
                  <a:pt x="1585163" y="3785652"/>
                </a:cubicBezTo>
                <a:cubicBezTo>
                  <a:pt x="1377277" y="3798886"/>
                  <a:pt x="1250574" y="3738997"/>
                  <a:pt x="983894" y="3785652"/>
                </a:cubicBezTo>
                <a:cubicBezTo>
                  <a:pt x="717214" y="3832307"/>
                  <a:pt x="787168" y="3780360"/>
                  <a:pt x="601269" y="3785652"/>
                </a:cubicBezTo>
                <a:cubicBezTo>
                  <a:pt x="415371" y="3790944"/>
                  <a:pt x="289687" y="3778791"/>
                  <a:pt x="0" y="3785652"/>
                </a:cubicBezTo>
                <a:cubicBezTo>
                  <a:pt x="-9168" y="3586189"/>
                  <a:pt x="40547" y="3492320"/>
                  <a:pt x="0" y="3320558"/>
                </a:cubicBezTo>
                <a:cubicBezTo>
                  <a:pt x="-40547" y="3148796"/>
                  <a:pt x="5989" y="2942648"/>
                  <a:pt x="0" y="2779750"/>
                </a:cubicBezTo>
                <a:cubicBezTo>
                  <a:pt x="-5989" y="2616852"/>
                  <a:pt x="54637" y="2364183"/>
                  <a:pt x="0" y="2238943"/>
                </a:cubicBezTo>
                <a:cubicBezTo>
                  <a:pt x="-54637" y="2113703"/>
                  <a:pt x="38844" y="2003078"/>
                  <a:pt x="0" y="1773848"/>
                </a:cubicBezTo>
                <a:cubicBezTo>
                  <a:pt x="-38844" y="1544619"/>
                  <a:pt x="13851" y="1455292"/>
                  <a:pt x="0" y="1346610"/>
                </a:cubicBezTo>
                <a:cubicBezTo>
                  <a:pt x="-13851" y="1237928"/>
                  <a:pt x="43721" y="981576"/>
                  <a:pt x="0" y="881516"/>
                </a:cubicBezTo>
                <a:cubicBezTo>
                  <a:pt x="-43721" y="781456"/>
                  <a:pt x="58853" y="428987"/>
                  <a:pt x="0" y="0"/>
                </a:cubicBezTo>
                <a:close/>
              </a:path>
              <a:path w="5466080" h="3785652" stroke="0" extrusionOk="0">
                <a:moveTo>
                  <a:pt x="0" y="0"/>
                </a:moveTo>
                <a:cubicBezTo>
                  <a:pt x="248670" y="-47818"/>
                  <a:pt x="304589" y="2500"/>
                  <a:pt x="546608" y="0"/>
                </a:cubicBezTo>
                <a:cubicBezTo>
                  <a:pt x="788627" y="-2500"/>
                  <a:pt x="850913" y="1682"/>
                  <a:pt x="1038555" y="0"/>
                </a:cubicBezTo>
                <a:cubicBezTo>
                  <a:pt x="1226197" y="-1682"/>
                  <a:pt x="1448544" y="71559"/>
                  <a:pt x="1694485" y="0"/>
                </a:cubicBezTo>
                <a:cubicBezTo>
                  <a:pt x="1940426" y="-71559"/>
                  <a:pt x="2038186" y="57448"/>
                  <a:pt x="2241093" y="0"/>
                </a:cubicBezTo>
                <a:cubicBezTo>
                  <a:pt x="2444000" y="-57448"/>
                  <a:pt x="2599596" y="5325"/>
                  <a:pt x="2733040" y="0"/>
                </a:cubicBezTo>
                <a:cubicBezTo>
                  <a:pt x="2866484" y="-5325"/>
                  <a:pt x="3030737" y="11750"/>
                  <a:pt x="3279648" y="0"/>
                </a:cubicBezTo>
                <a:cubicBezTo>
                  <a:pt x="3528559" y="-11750"/>
                  <a:pt x="3759994" y="30328"/>
                  <a:pt x="3935578" y="0"/>
                </a:cubicBezTo>
                <a:cubicBezTo>
                  <a:pt x="4111162" y="-30328"/>
                  <a:pt x="4318755" y="53299"/>
                  <a:pt x="4427525" y="0"/>
                </a:cubicBezTo>
                <a:cubicBezTo>
                  <a:pt x="4536295" y="-53299"/>
                  <a:pt x="5210178" y="8616"/>
                  <a:pt x="5466080" y="0"/>
                </a:cubicBezTo>
                <a:cubicBezTo>
                  <a:pt x="5505183" y="124185"/>
                  <a:pt x="5411766" y="317768"/>
                  <a:pt x="5466080" y="578664"/>
                </a:cubicBezTo>
                <a:cubicBezTo>
                  <a:pt x="5520394" y="839560"/>
                  <a:pt x="5456405" y="828425"/>
                  <a:pt x="5466080" y="1043758"/>
                </a:cubicBezTo>
                <a:cubicBezTo>
                  <a:pt x="5475755" y="1259091"/>
                  <a:pt x="5432719" y="1295948"/>
                  <a:pt x="5466080" y="1470996"/>
                </a:cubicBezTo>
                <a:cubicBezTo>
                  <a:pt x="5499441" y="1646044"/>
                  <a:pt x="5415501" y="1808653"/>
                  <a:pt x="5466080" y="1898234"/>
                </a:cubicBezTo>
                <a:cubicBezTo>
                  <a:pt x="5516659" y="1987815"/>
                  <a:pt x="5430250" y="2190920"/>
                  <a:pt x="5466080" y="2476898"/>
                </a:cubicBezTo>
                <a:cubicBezTo>
                  <a:pt x="5501910" y="2762876"/>
                  <a:pt x="5410979" y="2846316"/>
                  <a:pt x="5466080" y="2941992"/>
                </a:cubicBezTo>
                <a:cubicBezTo>
                  <a:pt x="5521181" y="3037668"/>
                  <a:pt x="5375862" y="3386662"/>
                  <a:pt x="5466080" y="3785652"/>
                </a:cubicBezTo>
                <a:cubicBezTo>
                  <a:pt x="5364800" y="3828421"/>
                  <a:pt x="5102928" y="3775812"/>
                  <a:pt x="4974133" y="3785652"/>
                </a:cubicBezTo>
                <a:cubicBezTo>
                  <a:pt x="4845338" y="3795492"/>
                  <a:pt x="4636665" y="3744885"/>
                  <a:pt x="4482186" y="3785652"/>
                </a:cubicBezTo>
                <a:cubicBezTo>
                  <a:pt x="4327707" y="3826419"/>
                  <a:pt x="4049386" y="3732220"/>
                  <a:pt x="3880917" y="3785652"/>
                </a:cubicBezTo>
                <a:cubicBezTo>
                  <a:pt x="3712448" y="3839084"/>
                  <a:pt x="3524137" y="3783980"/>
                  <a:pt x="3279648" y="3785652"/>
                </a:cubicBezTo>
                <a:cubicBezTo>
                  <a:pt x="3035159" y="3787324"/>
                  <a:pt x="2825670" y="3731863"/>
                  <a:pt x="2678379" y="3785652"/>
                </a:cubicBezTo>
                <a:cubicBezTo>
                  <a:pt x="2531088" y="3839441"/>
                  <a:pt x="2302494" y="3726566"/>
                  <a:pt x="2131771" y="3785652"/>
                </a:cubicBezTo>
                <a:cubicBezTo>
                  <a:pt x="1961048" y="3844738"/>
                  <a:pt x="1818975" y="3749132"/>
                  <a:pt x="1639824" y="3785652"/>
                </a:cubicBezTo>
                <a:cubicBezTo>
                  <a:pt x="1460673" y="3822172"/>
                  <a:pt x="1383331" y="3757459"/>
                  <a:pt x="1147877" y="3785652"/>
                </a:cubicBezTo>
                <a:cubicBezTo>
                  <a:pt x="912423" y="3813845"/>
                  <a:pt x="816183" y="3771580"/>
                  <a:pt x="546608" y="3785652"/>
                </a:cubicBezTo>
                <a:cubicBezTo>
                  <a:pt x="277033" y="3799724"/>
                  <a:pt x="157617" y="3759232"/>
                  <a:pt x="0" y="3785652"/>
                </a:cubicBezTo>
                <a:cubicBezTo>
                  <a:pt x="-790" y="3666913"/>
                  <a:pt x="23323" y="3457894"/>
                  <a:pt x="0" y="3358414"/>
                </a:cubicBezTo>
                <a:cubicBezTo>
                  <a:pt x="-23323" y="3258934"/>
                  <a:pt x="677" y="3065448"/>
                  <a:pt x="0" y="2931176"/>
                </a:cubicBezTo>
                <a:cubicBezTo>
                  <a:pt x="-677" y="2796904"/>
                  <a:pt x="46099" y="2650074"/>
                  <a:pt x="0" y="2390369"/>
                </a:cubicBezTo>
                <a:cubicBezTo>
                  <a:pt x="-46099" y="2130664"/>
                  <a:pt x="63535" y="2058982"/>
                  <a:pt x="0" y="1773848"/>
                </a:cubicBezTo>
                <a:cubicBezTo>
                  <a:pt x="-63535" y="1488714"/>
                  <a:pt x="68" y="1358400"/>
                  <a:pt x="0" y="1157328"/>
                </a:cubicBezTo>
                <a:cubicBezTo>
                  <a:pt x="-68" y="956256"/>
                  <a:pt x="16739" y="775457"/>
                  <a:pt x="0" y="616520"/>
                </a:cubicBezTo>
                <a:cubicBezTo>
                  <a:pt x="-16739" y="457583"/>
                  <a:pt x="43331" y="271697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rgbClr val="FF5050">
                  <a:tint val="66000"/>
                  <a:satMod val="160000"/>
                  <a:alpha val="69000"/>
                </a:srgbClr>
              </a:gs>
              <a:gs pos="45000">
                <a:srgbClr val="FF5050">
                  <a:tint val="44500"/>
                  <a:satMod val="160000"/>
                  <a:alpha val="86000"/>
                </a:srgbClr>
              </a:gs>
              <a:gs pos="100000">
                <a:srgbClr val="FF5050">
                  <a:tint val="23500"/>
                  <a:satMod val="160000"/>
                  <a:alpha val="75000"/>
                </a:srgbClr>
              </a:gs>
            </a:gsLst>
            <a:lin ang="5400000" scaled="1"/>
            <a:tileRect/>
          </a:gradFill>
          <a:ln>
            <a:solidFill>
              <a:srgbClr val="000000">
                <a:alpha val="81176"/>
              </a:srgbClr>
            </a:solidFill>
            <a:extLst>
              <a:ext uri="{C807C97D-BFC1-408E-A445-0C87EB9F89A2}">
                <ask:lineSketchStyleProps xmlns:ask="http://schemas.microsoft.com/office/drawing/2018/sketchyshapes" sd="74044843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6000" dirty="0">
                <a:latin typeface="Footlight MT Light" panose="0204060206030A020304" pitchFamily="18" charset="0"/>
              </a:rPr>
              <a:t>7 december</a:t>
            </a:r>
          </a:p>
          <a:p>
            <a:pPr algn="ctr"/>
            <a:endParaRPr lang="sv-SE" sz="3600" dirty="0">
              <a:latin typeface="Footlight MT Light" panose="0204060206030A020304" pitchFamily="18" charset="0"/>
            </a:endParaRPr>
          </a:p>
          <a:p>
            <a:pPr algn="ctr"/>
            <a:r>
              <a:rPr lang="sv-SE" sz="3600" dirty="0">
                <a:latin typeface="Footlight MT Light" panose="0204060206030A020304" pitchFamily="18" charset="0"/>
              </a:rPr>
              <a:t>Uppdrag:</a:t>
            </a:r>
          </a:p>
          <a:p>
            <a:pPr algn="ctr"/>
            <a:r>
              <a:rPr lang="sv-SE" sz="3600" b="1" dirty="0">
                <a:latin typeface="Footlight MT Light" panose="0204060206030A020304" pitchFamily="18" charset="0"/>
              </a:rPr>
              <a:t>Tacka någon </a:t>
            </a:r>
          </a:p>
          <a:p>
            <a:pPr algn="ctr"/>
            <a:r>
              <a:rPr lang="sv-SE" sz="3600" b="1" dirty="0">
                <a:latin typeface="Footlight MT Light" panose="0204060206030A020304" pitchFamily="18" charset="0"/>
              </a:rPr>
              <a:t>för deras arbete!</a:t>
            </a:r>
          </a:p>
          <a:p>
            <a:pPr algn="ctr"/>
            <a:endParaRPr lang="sv-SE" sz="3600" b="1" dirty="0">
              <a:latin typeface="Footlight MT Light" panose="0204060206030A020304" pitchFamily="18" charset="0"/>
            </a:endParaRPr>
          </a:p>
        </p:txBody>
      </p:sp>
      <p:pic>
        <p:nvPicPr>
          <p:cNvPr id="15" name="Bildobjekt 14" descr="here4u">
            <a:extLst>
              <a:ext uri="{FF2B5EF4-FFF2-40B4-BE49-F238E27FC236}">
                <a16:creationId xmlns:a16="http://schemas.microsoft.com/office/drawing/2014/main" id="{DE5FD633-F0DA-4CBF-8DAA-C11EE4EA592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211" y="6125839"/>
            <a:ext cx="2153920" cy="487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8117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Bildobjekt 5" descr="En bild som visar inomhus, sitter, bord, glas&#10;&#10;Automatiskt genererad beskrivning">
            <a:extLst>
              <a:ext uri="{FF2B5EF4-FFF2-40B4-BE49-F238E27FC236}">
                <a16:creationId xmlns:a16="http://schemas.microsoft.com/office/drawing/2014/main" id="{528022DF-C4D8-49C8-ACAD-C68198CB7B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4" b="14514"/>
          <a:stretch/>
        </p:blipFill>
        <p:spPr>
          <a:xfrm>
            <a:off x="-111191" y="1282"/>
            <a:ext cx="12301667" cy="6856718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62401A25-E23C-4DDF-B004-16B244176259}"/>
              </a:ext>
            </a:extLst>
          </p:cNvPr>
          <p:cNvSpPr txBox="1"/>
          <p:nvPr/>
        </p:nvSpPr>
        <p:spPr>
          <a:xfrm rot="21293078">
            <a:off x="330473" y="370093"/>
            <a:ext cx="3130071" cy="2062103"/>
          </a:xfrm>
          <a:custGeom>
            <a:avLst/>
            <a:gdLst>
              <a:gd name="connsiteX0" fmla="*/ 0 w 3130071"/>
              <a:gd name="connsiteY0" fmla="*/ 0 h 2062103"/>
              <a:gd name="connsiteX1" fmla="*/ 584280 w 3130071"/>
              <a:gd name="connsiteY1" fmla="*/ 0 h 2062103"/>
              <a:gd name="connsiteX2" fmla="*/ 1012056 w 3130071"/>
              <a:gd name="connsiteY2" fmla="*/ 0 h 2062103"/>
              <a:gd name="connsiteX3" fmla="*/ 1471133 w 3130071"/>
              <a:gd name="connsiteY3" fmla="*/ 0 h 2062103"/>
              <a:gd name="connsiteX4" fmla="*/ 2024113 w 3130071"/>
              <a:gd name="connsiteY4" fmla="*/ 0 h 2062103"/>
              <a:gd name="connsiteX5" fmla="*/ 2545791 w 3130071"/>
              <a:gd name="connsiteY5" fmla="*/ 0 h 2062103"/>
              <a:gd name="connsiteX6" fmla="*/ 3130071 w 3130071"/>
              <a:gd name="connsiteY6" fmla="*/ 0 h 2062103"/>
              <a:gd name="connsiteX7" fmla="*/ 3130071 w 3130071"/>
              <a:gd name="connsiteY7" fmla="*/ 474284 h 2062103"/>
              <a:gd name="connsiteX8" fmla="*/ 3130071 w 3130071"/>
              <a:gd name="connsiteY8" fmla="*/ 1010430 h 2062103"/>
              <a:gd name="connsiteX9" fmla="*/ 3130071 w 3130071"/>
              <a:gd name="connsiteY9" fmla="*/ 1567198 h 2062103"/>
              <a:gd name="connsiteX10" fmla="*/ 3130071 w 3130071"/>
              <a:gd name="connsiteY10" fmla="*/ 2062103 h 2062103"/>
              <a:gd name="connsiteX11" fmla="*/ 2608393 w 3130071"/>
              <a:gd name="connsiteY11" fmla="*/ 2062103 h 2062103"/>
              <a:gd name="connsiteX12" fmla="*/ 2024113 w 3130071"/>
              <a:gd name="connsiteY12" fmla="*/ 2062103 h 2062103"/>
              <a:gd name="connsiteX13" fmla="*/ 1471133 w 3130071"/>
              <a:gd name="connsiteY13" fmla="*/ 2062103 h 2062103"/>
              <a:gd name="connsiteX14" fmla="*/ 949455 w 3130071"/>
              <a:gd name="connsiteY14" fmla="*/ 2062103 h 2062103"/>
              <a:gd name="connsiteX15" fmla="*/ 0 w 3130071"/>
              <a:gd name="connsiteY15" fmla="*/ 2062103 h 2062103"/>
              <a:gd name="connsiteX16" fmla="*/ 0 w 3130071"/>
              <a:gd name="connsiteY16" fmla="*/ 1505335 h 2062103"/>
              <a:gd name="connsiteX17" fmla="*/ 0 w 3130071"/>
              <a:gd name="connsiteY17" fmla="*/ 1051673 h 2062103"/>
              <a:gd name="connsiteX18" fmla="*/ 0 w 3130071"/>
              <a:gd name="connsiteY18" fmla="*/ 515526 h 2062103"/>
              <a:gd name="connsiteX19" fmla="*/ 0 w 3130071"/>
              <a:gd name="connsiteY19" fmla="*/ 0 h 206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30071" h="2062103" fill="none" extrusionOk="0">
                <a:moveTo>
                  <a:pt x="0" y="0"/>
                </a:moveTo>
                <a:cubicBezTo>
                  <a:pt x="126987" y="-43978"/>
                  <a:pt x="439635" y="40733"/>
                  <a:pt x="584280" y="0"/>
                </a:cubicBezTo>
                <a:cubicBezTo>
                  <a:pt x="728925" y="-40733"/>
                  <a:pt x="846269" y="30912"/>
                  <a:pt x="1012056" y="0"/>
                </a:cubicBezTo>
                <a:cubicBezTo>
                  <a:pt x="1177843" y="-30912"/>
                  <a:pt x="1288039" y="47026"/>
                  <a:pt x="1471133" y="0"/>
                </a:cubicBezTo>
                <a:cubicBezTo>
                  <a:pt x="1654227" y="-47026"/>
                  <a:pt x="1753538" y="37038"/>
                  <a:pt x="2024113" y="0"/>
                </a:cubicBezTo>
                <a:cubicBezTo>
                  <a:pt x="2294688" y="-37038"/>
                  <a:pt x="2289659" y="35689"/>
                  <a:pt x="2545791" y="0"/>
                </a:cubicBezTo>
                <a:cubicBezTo>
                  <a:pt x="2801923" y="-35689"/>
                  <a:pt x="2866027" y="62193"/>
                  <a:pt x="3130071" y="0"/>
                </a:cubicBezTo>
                <a:cubicBezTo>
                  <a:pt x="3175362" y="210339"/>
                  <a:pt x="3102647" y="374046"/>
                  <a:pt x="3130071" y="474284"/>
                </a:cubicBezTo>
                <a:cubicBezTo>
                  <a:pt x="3157495" y="574522"/>
                  <a:pt x="3093673" y="872774"/>
                  <a:pt x="3130071" y="1010430"/>
                </a:cubicBezTo>
                <a:cubicBezTo>
                  <a:pt x="3166469" y="1148086"/>
                  <a:pt x="3096522" y="1443902"/>
                  <a:pt x="3130071" y="1567198"/>
                </a:cubicBezTo>
                <a:cubicBezTo>
                  <a:pt x="3163620" y="1690494"/>
                  <a:pt x="3102265" y="1940889"/>
                  <a:pt x="3130071" y="2062103"/>
                </a:cubicBezTo>
                <a:cubicBezTo>
                  <a:pt x="2901599" y="2092249"/>
                  <a:pt x="2800922" y="2007841"/>
                  <a:pt x="2608393" y="2062103"/>
                </a:cubicBezTo>
                <a:cubicBezTo>
                  <a:pt x="2415864" y="2116365"/>
                  <a:pt x="2150439" y="2056811"/>
                  <a:pt x="2024113" y="2062103"/>
                </a:cubicBezTo>
                <a:cubicBezTo>
                  <a:pt x="1897787" y="2067395"/>
                  <a:pt x="1638946" y="2018484"/>
                  <a:pt x="1471133" y="2062103"/>
                </a:cubicBezTo>
                <a:cubicBezTo>
                  <a:pt x="1303320" y="2105722"/>
                  <a:pt x="1055589" y="2027940"/>
                  <a:pt x="949455" y="2062103"/>
                </a:cubicBezTo>
                <a:cubicBezTo>
                  <a:pt x="843321" y="2096266"/>
                  <a:pt x="332524" y="1976755"/>
                  <a:pt x="0" y="2062103"/>
                </a:cubicBezTo>
                <a:cubicBezTo>
                  <a:pt x="-20320" y="1841062"/>
                  <a:pt x="36727" y="1643768"/>
                  <a:pt x="0" y="1505335"/>
                </a:cubicBezTo>
                <a:cubicBezTo>
                  <a:pt x="-36727" y="1366902"/>
                  <a:pt x="42812" y="1210062"/>
                  <a:pt x="0" y="1051673"/>
                </a:cubicBezTo>
                <a:cubicBezTo>
                  <a:pt x="-42812" y="893284"/>
                  <a:pt x="11220" y="761800"/>
                  <a:pt x="0" y="515526"/>
                </a:cubicBezTo>
                <a:cubicBezTo>
                  <a:pt x="-11220" y="269252"/>
                  <a:pt x="28698" y="175930"/>
                  <a:pt x="0" y="0"/>
                </a:cubicBezTo>
                <a:close/>
              </a:path>
              <a:path w="3130071" h="2062103" stroke="0" extrusionOk="0">
                <a:moveTo>
                  <a:pt x="0" y="0"/>
                </a:moveTo>
                <a:cubicBezTo>
                  <a:pt x="246115" y="-51704"/>
                  <a:pt x="296608" y="10736"/>
                  <a:pt x="521679" y="0"/>
                </a:cubicBezTo>
                <a:cubicBezTo>
                  <a:pt x="746750" y="-10736"/>
                  <a:pt x="809332" y="34099"/>
                  <a:pt x="980756" y="0"/>
                </a:cubicBezTo>
                <a:cubicBezTo>
                  <a:pt x="1152180" y="-34099"/>
                  <a:pt x="1343219" y="52695"/>
                  <a:pt x="1439833" y="0"/>
                </a:cubicBezTo>
                <a:cubicBezTo>
                  <a:pt x="1536447" y="-52695"/>
                  <a:pt x="1752544" y="37732"/>
                  <a:pt x="1867609" y="0"/>
                </a:cubicBezTo>
                <a:cubicBezTo>
                  <a:pt x="1982674" y="-37732"/>
                  <a:pt x="2277468" y="59288"/>
                  <a:pt x="2451889" y="0"/>
                </a:cubicBezTo>
                <a:cubicBezTo>
                  <a:pt x="2626310" y="-59288"/>
                  <a:pt x="2984780" y="10435"/>
                  <a:pt x="3130071" y="0"/>
                </a:cubicBezTo>
                <a:cubicBezTo>
                  <a:pt x="3181713" y="100501"/>
                  <a:pt x="3084692" y="288405"/>
                  <a:pt x="3130071" y="474284"/>
                </a:cubicBezTo>
                <a:cubicBezTo>
                  <a:pt x="3175450" y="660163"/>
                  <a:pt x="3119352" y="828548"/>
                  <a:pt x="3130071" y="1010430"/>
                </a:cubicBezTo>
                <a:cubicBezTo>
                  <a:pt x="3140790" y="1192312"/>
                  <a:pt x="3094943" y="1318992"/>
                  <a:pt x="3130071" y="1464093"/>
                </a:cubicBezTo>
                <a:cubicBezTo>
                  <a:pt x="3165199" y="1609194"/>
                  <a:pt x="3129528" y="1804878"/>
                  <a:pt x="3130071" y="2062103"/>
                </a:cubicBezTo>
                <a:cubicBezTo>
                  <a:pt x="2922080" y="2116794"/>
                  <a:pt x="2748332" y="2013864"/>
                  <a:pt x="2639693" y="2062103"/>
                </a:cubicBezTo>
                <a:cubicBezTo>
                  <a:pt x="2531054" y="2110342"/>
                  <a:pt x="2398164" y="2060738"/>
                  <a:pt x="2180616" y="2062103"/>
                </a:cubicBezTo>
                <a:cubicBezTo>
                  <a:pt x="1963068" y="2063468"/>
                  <a:pt x="1751841" y="1992346"/>
                  <a:pt x="1596336" y="2062103"/>
                </a:cubicBezTo>
                <a:cubicBezTo>
                  <a:pt x="1440831" y="2131860"/>
                  <a:pt x="1310104" y="2051398"/>
                  <a:pt x="1043357" y="2062103"/>
                </a:cubicBezTo>
                <a:cubicBezTo>
                  <a:pt x="776610" y="2072808"/>
                  <a:pt x="720909" y="2044474"/>
                  <a:pt x="584280" y="2062103"/>
                </a:cubicBezTo>
                <a:cubicBezTo>
                  <a:pt x="447651" y="2079732"/>
                  <a:pt x="196377" y="2007865"/>
                  <a:pt x="0" y="2062103"/>
                </a:cubicBezTo>
                <a:cubicBezTo>
                  <a:pt x="-3289" y="1846314"/>
                  <a:pt x="32829" y="1767617"/>
                  <a:pt x="0" y="1567198"/>
                </a:cubicBezTo>
                <a:cubicBezTo>
                  <a:pt x="-32829" y="1366779"/>
                  <a:pt x="61483" y="1225107"/>
                  <a:pt x="0" y="1010430"/>
                </a:cubicBezTo>
                <a:cubicBezTo>
                  <a:pt x="-61483" y="795753"/>
                  <a:pt x="4404" y="759303"/>
                  <a:pt x="0" y="556768"/>
                </a:cubicBezTo>
                <a:cubicBezTo>
                  <a:pt x="-4404" y="354233"/>
                  <a:pt x="61786" y="117506"/>
                  <a:pt x="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82000"/>
            </a:schemeClr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90561558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here4u:s</a:t>
            </a:r>
          </a:p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Uppdragskalender</a:t>
            </a:r>
          </a:p>
          <a:p>
            <a:pPr algn="ctr"/>
            <a:endParaRPr lang="sv-SE" sz="2400" dirty="0">
              <a:latin typeface="Footlight MT Light" panose="0204060206030A020304" pitchFamily="18" charset="0"/>
              <a:cs typeface="Cavolini" panose="03000502040302020204" pitchFamily="66" charset="0"/>
            </a:endParaRPr>
          </a:p>
          <a:p>
            <a:pPr algn="ctr"/>
            <a:r>
              <a:rPr lang="sv-SE" sz="2400" dirty="0">
                <a:latin typeface="Footlight MT Light" panose="0204060206030A020304" pitchFamily="18" charset="0"/>
                <a:cs typeface="Cavolini" panose="03000502040302020204" pitchFamily="66" charset="0"/>
              </a:rPr>
              <a:t>Gör goda gärningar med oss varje dag!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6ED1887-3FEE-4517-99C9-12B568FC66D9}"/>
              </a:ext>
            </a:extLst>
          </p:cNvPr>
          <p:cNvSpPr txBox="1"/>
          <p:nvPr/>
        </p:nvSpPr>
        <p:spPr>
          <a:xfrm>
            <a:off x="936768" y="3003671"/>
            <a:ext cx="5466080" cy="3231654"/>
          </a:xfrm>
          <a:custGeom>
            <a:avLst/>
            <a:gdLst>
              <a:gd name="connsiteX0" fmla="*/ 0 w 5466080"/>
              <a:gd name="connsiteY0" fmla="*/ 0 h 3231654"/>
              <a:gd name="connsiteX1" fmla="*/ 546608 w 5466080"/>
              <a:gd name="connsiteY1" fmla="*/ 0 h 3231654"/>
              <a:gd name="connsiteX2" fmla="*/ 929234 w 5466080"/>
              <a:gd name="connsiteY2" fmla="*/ 0 h 3231654"/>
              <a:gd name="connsiteX3" fmla="*/ 1366520 w 5466080"/>
              <a:gd name="connsiteY3" fmla="*/ 0 h 3231654"/>
              <a:gd name="connsiteX4" fmla="*/ 1967789 w 5466080"/>
              <a:gd name="connsiteY4" fmla="*/ 0 h 3231654"/>
              <a:gd name="connsiteX5" fmla="*/ 2405075 w 5466080"/>
              <a:gd name="connsiteY5" fmla="*/ 0 h 3231654"/>
              <a:gd name="connsiteX6" fmla="*/ 2842362 w 5466080"/>
              <a:gd name="connsiteY6" fmla="*/ 0 h 3231654"/>
              <a:gd name="connsiteX7" fmla="*/ 3498291 w 5466080"/>
              <a:gd name="connsiteY7" fmla="*/ 0 h 3231654"/>
              <a:gd name="connsiteX8" fmla="*/ 3935578 w 5466080"/>
              <a:gd name="connsiteY8" fmla="*/ 0 h 3231654"/>
              <a:gd name="connsiteX9" fmla="*/ 4536846 w 5466080"/>
              <a:gd name="connsiteY9" fmla="*/ 0 h 3231654"/>
              <a:gd name="connsiteX10" fmla="*/ 4974133 w 5466080"/>
              <a:gd name="connsiteY10" fmla="*/ 0 h 3231654"/>
              <a:gd name="connsiteX11" fmla="*/ 5466080 w 5466080"/>
              <a:gd name="connsiteY11" fmla="*/ 0 h 3231654"/>
              <a:gd name="connsiteX12" fmla="*/ 5466080 w 5466080"/>
              <a:gd name="connsiteY12" fmla="*/ 473976 h 3231654"/>
              <a:gd name="connsiteX13" fmla="*/ 5466080 w 5466080"/>
              <a:gd name="connsiteY13" fmla="*/ 947952 h 3231654"/>
              <a:gd name="connsiteX14" fmla="*/ 5466080 w 5466080"/>
              <a:gd name="connsiteY14" fmla="*/ 1421928 h 3231654"/>
              <a:gd name="connsiteX15" fmla="*/ 5466080 w 5466080"/>
              <a:gd name="connsiteY15" fmla="*/ 1895904 h 3231654"/>
              <a:gd name="connsiteX16" fmla="*/ 5466080 w 5466080"/>
              <a:gd name="connsiteY16" fmla="*/ 2369880 h 3231654"/>
              <a:gd name="connsiteX17" fmla="*/ 5466080 w 5466080"/>
              <a:gd name="connsiteY17" fmla="*/ 3231654 h 3231654"/>
              <a:gd name="connsiteX18" fmla="*/ 5083454 w 5466080"/>
              <a:gd name="connsiteY18" fmla="*/ 3231654 h 3231654"/>
              <a:gd name="connsiteX19" fmla="*/ 4482186 w 5466080"/>
              <a:gd name="connsiteY19" fmla="*/ 3231654 h 3231654"/>
              <a:gd name="connsiteX20" fmla="*/ 3935578 w 5466080"/>
              <a:gd name="connsiteY20" fmla="*/ 3231654 h 3231654"/>
              <a:gd name="connsiteX21" fmla="*/ 3388970 w 5466080"/>
              <a:gd name="connsiteY21" fmla="*/ 3231654 h 3231654"/>
              <a:gd name="connsiteX22" fmla="*/ 2733040 w 5466080"/>
              <a:gd name="connsiteY22" fmla="*/ 3231654 h 3231654"/>
              <a:gd name="connsiteX23" fmla="*/ 2295754 w 5466080"/>
              <a:gd name="connsiteY23" fmla="*/ 3231654 h 3231654"/>
              <a:gd name="connsiteX24" fmla="*/ 1803806 w 5466080"/>
              <a:gd name="connsiteY24" fmla="*/ 3231654 h 3231654"/>
              <a:gd name="connsiteX25" fmla="*/ 1202538 w 5466080"/>
              <a:gd name="connsiteY25" fmla="*/ 3231654 h 3231654"/>
              <a:gd name="connsiteX26" fmla="*/ 546608 w 5466080"/>
              <a:gd name="connsiteY26" fmla="*/ 3231654 h 3231654"/>
              <a:gd name="connsiteX27" fmla="*/ 0 w 5466080"/>
              <a:gd name="connsiteY27" fmla="*/ 3231654 h 3231654"/>
              <a:gd name="connsiteX28" fmla="*/ 0 w 5466080"/>
              <a:gd name="connsiteY28" fmla="*/ 2660728 h 3231654"/>
              <a:gd name="connsiteX29" fmla="*/ 0 w 5466080"/>
              <a:gd name="connsiteY29" fmla="*/ 2219069 h 3231654"/>
              <a:gd name="connsiteX30" fmla="*/ 0 w 5466080"/>
              <a:gd name="connsiteY30" fmla="*/ 1680460 h 3231654"/>
              <a:gd name="connsiteX31" fmla="*/ 0 w 5466080"/>
              <a:gd name="connsiteY31" fmla="*/ 1206484 h 3231654"/>
              <a:gd name="connsiteX32" fmla="*/ 0 w 5466080"/>
              <a:gd name="connsiteY32" fmla="*/ 667875 h 3231654"/>
              <a:gd name="connsiteX33" fmla="*/ 0 w 5466080"/>
              <a:gd name="connsiteY33" fmla="*/ 0 h 3231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466080" h="3231654" fill="none" extrusionOk="0">
                <a:moveTo>
                  <a:pt x="0" y="0"/>
                </a:moveTo>
                <a:cubicBezTo>
                  <a:pt x="207309" y="-17595"/>
                  <a:pt x="282835" y="61860"/>
                  <a:pt x="546608" y="0"/>
                </a:cubicBezTo>
                <a:cubicBezTo>
                  <a:pt x="810381" y="-61860"/>
                  <a:pt x="805986" y="34876"/>
                  <a:pt x="929234" y="0"/>
                </a:cubicBezTo>
                <a:cubicBezTo>
                  <a:pt x="1052482" y="-34876"/>
                  <a:pt x="1168956" y="2570"/>
                  <a:pt x="1366520" y="0"/>
                </a:cubicBezTo>
                <a:cubicBezTo>
                  <a:pt x="1564084" y="-2570"/>
                  <a:pt x="1833469" y="28587"/>
                  <a:pt x="1967789" y="0"/>
                </a:cubicBezTo>
                <a:cubicBezTo>
                  <a:pt x="2102109" y="-28587"/>
                  <a:pt x="2289100" y="44969"/>
                  <a:pt x="2405075" y="0"/>
                </a:cubicBezTo>
                <a:cubicBezTo>
                  <a:pt x="2521050" y="-44969"/>
                  <a:pt x="2624079" y="33616"/>
                  <a:pt x="2842362" y="0"/>
                </a:cubicBezTo>
                <a:cubicBezTo>
                  <a:pt x="3060645" y="-33616"/>
                  <a:pt x="3172865" y="65070"/>
                  <a:pt x="3498291" y="0"/>
                </a:cubicBezTo>
                <a:cubicBezTo>
                  <a:pt x="3823717" y="-65070"/>
                  <a:pt x="3810392" y="41135"/>
                  <a:pt x="3935578" y="0"/>
                </a:cubicBezTo>
                <a:cubicBezTo>
                  <a:pt x="4060764" y="-41135"/>
                  <a:pt x="4349808" y="4906"/>
                  <a:pt x="4536846" y="0"/>
                </a:cubicBezTo>
                <a:cubicBezTo>
                  <a:pt x="4723884" y="-4906"/>
                  <a:pt x="4883331" y="24133"/>
                  <a:pt x="4974133" y="0"/>
                </a:cubicBezTo>
                <a:cubicBezTo>
                  <a:pt x="5064935" y="-24133"/>
                  <a:pt x="5280441" y="49977"/>
                  <a:pt x="5466080" y="0"/>
                </a:cubicBezTo>
                <a:cubicBezTo>
                  <a:pt x="5486649" y="128033"/>
                  <a:pt x="5430546" y="313177"/>
                  <a:pt x="5466080" y="473976"/>
                </a:cubicBezTo>
                <a:cubicBezTo>
                  <a:pt x="5501614" y="634775"/>
                  <a:pt x="5454265" y="838229"/>
                  <a:pt x="5466080" y="947952"/>
                </a:cubicBezTo>
                <a:cubicBezTo>
                  <a:pt x="5477895" y="1057675"/>
                  <a:pt x="5460345" y="1227166"/>
                  <a:pt x="5466080" y="1421928"/>
                </a:cubicBezTo>
                <a:cubicBezTo>
                  <a:pt x="5471815" y="1616690"/>
                  <a:pt x="5462014" y="1725360"/>
                  <a:pt x="5466080" y="1895904"/>
                </a:cubicBezTo>
                <a:cubicBezTo>
                  <a:pt x="5470146" y="2066448"/>
                  <a:pt x="5412212" y="2270671"/>
                  <a:pt x="5466080" y="2369880"/>
                </a:cubicBezTo>
                <a:cubicBezTo>
                  <a:pt x="5519948" y="2469089"/>
                  <a:pt x="5463419" y="2917557"/>
                  <a:pt x="5466080" y="3231654"/>
                </a:cubicBezTo>
                <a:cubicBezTo>
                  <a:pt x="5377451" y="3235506"/>
                  <a:pt x="5184092" y="3203001"/>
                  <a:pt x="5083454" y="3231654"/>
                </a:cubicBezTo>
                <a:cubicBezTo>
                  <a:pt x="4982816" y="3260307"/>
                  <a:pt x="4714211" y="3221247"/>
                  <a:pt x="4482186" y="3231654"/>
                </a:cubicBezTo>
                <a:cubicBezTo>
                  <a:pt x="4250161" y="3242061"/>
                  <a:pt x="4048276" y="3169041"/>
                  <a:pt x="3935578" y="3231654"/>
                </a:cubicBezTo>
                <a:cubicBezTo>
                  <a:pt x="3822880" y="3294267"/>
                  <a:pt x="3546598" y="3210446"/>
                  <a:pt x="3388970" y="3231654"/>
                </a:cubicBezTo>
                <a:cubicBezTo>
                  <a:pt x="3231342" y="3252862"/>
                  <a:pt x="2900850" y="3166385"/>
                  <a:pt x="2733040" y="3231654"/>
                </a:cubicBezTo>
                <a:cubicBezTo>
                  <a:pt x="2565230" y="3296923"/>
                  <a:pt x="2493077" y="3191543"/>
                  <a:pt x="2295754" y="3231654"/>
                </a:cubicBezTo>
                <a:cubicBezTo>
                  <a:pt x="2098431" y="3271765"/>
                  <a:pt x="1965051" y="3202871"/>
                  <a:pt x="1803806" y="3231654"/>
                </a:cubicBezTo>
                <a:cubicBezTo>
                  <a:pt x="1642561" y="3260437"/>
                  <a:pt x="1473409" y="3179976"/>
                  <a:pt x="1202538" y="3231654"/>
                </a:cubicBezTo>
                <a:cubicBezTo>
                  <a:pt x="931667" y="3283332"/>
                  <a:pt x="808511" y="3217827"/>
                  <a:pt x="546608" y="3231654"/>
                </a:cubicBezTo>
                <a:cubicBezTo>
                  <a:pt x="284705" y="3245481"/>
                  <a:pt x="262812" y="3230946"/>
                  <a:pt x="0" y="3231654"/>
                </a:cubicBezTo>
                <a:cubicBezTo>
                  <a:pt x="-47370" y="3048897"/>
                  <a:pt x="25726" y="2864878"/>
                  <a:pt x="0" y="2660728"/>
                </a:cubicBezTo>
                <a:cubicBezTo>
                  <a:pt x="-25726" y="2456578"/>
                  <a:pt x="41794" y="2410097"/>
                  <a:pt x="0" y="2219069"/>
                </a:cubicBezTo>
                <a:cubicBezTo>
                  <a:pt x="-41794" y="2028041"/>
                  <a:pt x="9588" y="1852967"/>
                  <a:pt x="0" y="1680460"/>
                </a:cubicBezTo>
                <a:cubicBezTo>
                  <a:pt x="-9588" y="1507953"/>
                  <a:pt x="44161" y="1362820"/>
                  <a:pt x="0" y="1206484"/>
                </a:cubicBezTo>
                <a:cubicBezTo>
                  <a:pt x="-44161" y="1050148"/>
                  <a:pt x="53579" y="910621"/>
                  <a:pt x="0" y="667875"/>
                </a:cubicBezTo>
                <a:cubicBezTo>
                  <a:pt x="-53579" y="425129"/>
                  <a:pt x="60284" y="260770"/>
                  <a:pt x="0" y="0"/>
                </a:cubicBezTo>
                <a:close/>
              </a:path>
              <a:path w="5466080" h="3231654" stroke="0" extrusionOk="0">
                <a:moveTo>
                  <a:pt x="0" y="0"/>
                </a:moveTo>
                <a:cubicBezTo>
                  <a:pt x="248670" y="-47818"/>
                  <a:pt x="304589" y="2500"/>
                  <a:pt x="546608" y="0"/>
                </a:cubicBezTo>
                <a:cubicBezTo>
                  <a:pt x="788627" y="-2500"/>
                  <a:pt x="850913" y="1682"/>
                  <a:pt x="1038555" y="0"/>
                </a:cubicBezTo>
                <a:cubicBezTo>
                  <a:pt x="1226197" y="-1682"/>
                  <a:pt x="1448544" y="71559"/>
                  <a:pt x="1694485" y="0"/>
                </a:cubicBezTo>
                <a:cubicBezTo>
                  <a:pt x="1940426" y="-71559"/>
                  <a:pt x="2038186" y="57448"/>
                  <a:pt x="2241093" y="0"/>
                </a:cubicBezTo>
                <a:cubicBezTo>
                  <a:pt x="2444000" y="-57448"/>
                  <a:pt x="2599596" y="5325"/>
                  <a:pt x="2733040" y="0"/>
                </a:cubicBezTo>
                <a:cubicBezTo>
                  <a:pt x="2866484" y="-5325"/>
                  <a:pt x="3030737" y="11750"/>
                  <a:pt x="3279648" y="0"/>
                </a:cubicBezTo>
                <a:cubicBezTo>
                  <a:pt x="3528559" y="-11750"/>
                  <a:pt x="3759994" y="30328"/>
                  <a:pt x="3935578" y="0"/>
                </a:cubicBezTo>
                <a:cubicBezTo>
                  <a:pt x="4111162" y="-30328"/>
                  <a:pt x="4318755" y="53299"/>
                  <a:pt x="4427525" y="0"/>
                </a:cubicBezTo>
                <a:cubicBezTo>
                  <a:pt x="4536295" y="-53299"/>
                  <a:pt x="5210178" y="8616"/>
                  <a:pt x="5466080" y="0"/>
                </a:cubicBezTo>
                <a:cubicBezTo>
                  <a:pt x="5513853" y="140450"/>
                  <a:pt x="5462994" y="401741"/>
                  <a:pt x="5466080" y="570926"/>
                </a:cubicBezTo>
                <a:cubicBezTo>
                  <a:pt x="5469166" y="740111"/>
                  <a:pt x="5460699" y="944709"/>
                  <a:pt x="5466080" y="1044901"/>
                </a:cubicBezTo>
                <a:cubicBezTo>
                  <a:pt x="5471461" y="1145093"/>
                  <a:pt x="5420242" y="1267339"/>
                  <a:pt x="5466080" y="1486561"/>
                </a:cubicBezTo>
                <a:cubicBezTo>
                  <a:pt x="5511918" y="1705783"/>
                  <a:pt x="5430621" y="1741525"/>
                  <a:pt x="5466080" y="1928220"/>
                </a:cubicBezTo>
                <a:cubicBezTo>
                  <a:pt x="5501539" y="2114915"/>
                  <a:pt x="5410865" y="2347777"/>
                  <a:pt x="5466080" y="2499146"/>
                </a:cubicBezTo>
                <a:cubicBezTo>
                  <a:pt x="5521295" y="2650515"/>
                  <a:pt x="5465767" y="2979345"/>
                  <a:pt x="5466080" y="3231654"/>
                </a:cubicBezTo>
                <a:cubicBezTo>
                  <a:pt x="5282917" y="3250442"/>
                  <a:pt x="5142211" y="3192855"/>
                  <a:pt x="4974133" y="3231654"/>
                </a:cubicBezTo>
                <a:cubicBezTo>
                  <a:pt x="4806055" y="3270453"/>
                  <a:pt x="4610981" y="3221814"/>
                  <a:pt x="4482186" y="3231654"/>
                </a:cubicBezTo>
                <a:cubicBezTo>
                  <a:pt x="4353391" y="3241494"/>
                  <a:pt x="4145732" y="3198027"/>
                  <a:pt x="3990238" y="3231654"/>
                </a:cubicBezTo>
                <a:cubicBezTo>
                  <a:pt x="3834744" y="3265281"/>
                  <a:pt x="3550381" y="3175367"/>
                  <a:pt x="3388970" y="3231654"/>
                </a:cubicBezTo>
                <a:cubicBezTo>
                  <a:pt x="3227559" y="3287941"/>
                  <a:pt x="3032190" y="3229982"/>
                  <a:pt x="2787701" y="3231654"/>
                </a:cubicBezTo>
                <a:cubicBezTo>
                  <a:pt x="2543212" y="3233326"/>
                  <a:pt x="2333723" y="3177865"/>
                  <a:pt x="2186432" y="3231654"/>
                </a:cubicBezTo>
                <a:cubicBezTo>
                  <a:pt x="2039141" y="3285443"/>
                  <a:pt x="1810547" y="3172568"/>
                  <a:pt x="1639824" y="3231654"/>
                </a:cubicBezTo>
                <a:cubicBezTo>
                  <a:pt x="1469101" y="3290740"/>
                  <a:pt x="1327028" y="3195134"/>
                  <a:pt x="1147877" y="3231654"/>
                </a:cubicBezTo>
                <a:cubicBezTo>
                  <a:pt x="968726" y="3268174"/>
                  <a:pt x="891384" y="3203461"/>
                  <a:pt x="655930" y="3231654"/>
                </a:cubicBezTo>
                <a:cubicBezTo>
                  <a:pt x="420476" y="3259847"/>
                  <a:pt x="198112" y="3224529"/>
                  <a:pt x="0" y="3231654"/>
                </a:cubicBezTo>
                <a:cubicBezTo>
                  <a:pt x="-11156" y="3025326"/>
                  <a:pt x="27449" y="2805627"/>
                  <a:pt x="0" y="2628412"/>
                </a:cubicBezTo>
                <a:cubicBezTo>
                  <a:pt x="-27449" y="2451197"/>
                  <a:pt x="41859" y="2221901"/>
                  <a:pt x="0" y="2057486"/>
                </a:cubicBezTo>
                <a:cubicBezTo>
                  <a:pt x="-41859" y="1893071"/>
                  <a:pt x="6609" y="1779283"/>
                  <a:pt x="0" y="1615827"/>
                </a:cubicBezTo>
                <a:cubicBezTo>
                  <a:pt x="-6609" y="1452371"/>
                  <a:pt x="26538" y="1312502"/>
                  <a:pt x="0" y="1077218"/>
                </a:cubicBezTo>
                <a:cubicBezTo>
                  <a:pt x="-26538" y="841934"/>
                  <a:pt x="42672" y="665873"/>
                  <a:pt x="0" y="473976"/>
                </a:cubicBezTo>
                <a:cubicBezTo>
                  <a:pt x="-42672" y="282079"/>
                  <a:pt x="2922" y="205170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rgbClr val="FF5050">
                  <a:tint val="66000"/>
                  <a:satMod val="160000"/>
                  <a:alpha val="69000"/>
                </a:srgbClr>
              </a:gs>
              <a:gs pos="45000">
                <a:srgbClr val="FF5050">
                  <a:tint val="44500"/>
                  <a:satMod val="160000"/>
                  <a:alpha val="86000"/>
                </a:srgbClr>
              </a:gs>
              <a:gs pos="100000">
                <a:srgbClr val="FF5050">
                  <a:tint val="23500"/>
                  <a:satMod val="160000"/>
                  <a:alpha val="75000"/>
                </a:srgbClr>
              </a:gs>
            </a:gsLst>
            <a:lin ang="5400000" scaled="1"/>
            <a:tileRect/>
          </a:gradFill>
          <a:ln>
            <a:solidFill>
              <a:srgbClr val="000000">
                <a:alpha val="81176"/>
              </a:srgbClr>
            </a:solidFill>
            <a:extLst>
              <a:ext uri="{C807C97D-BFC1-408E-A445-0C87EB9F89A2}">
                <ask:lineSketchStyleProps xmlns:ask="http://schemas.microsoft.com/office/drawing/2018/sketchyshapes" sd="74044843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6000" dirty="0">
                <a:latin typeface="Footlight MT Light" panose="0204060206030A020304" pitchFamily="18" charset="0"/>
              </a:rPr>
              <a:t>8 december</a:t>
            </a:r>
          </a:p>
          <a:p>
            <a:pPr algn="ctr"/>
            <a:endParaRPr lang="sv-SE" sz="3600" dirty="0">
              <a:latin typeface="Footlight MT Light" panose="0204060206030A020304" pitchFamily="18" charset="0"/>
            </a:endParaRPr>
          </a:p>
          <a:p>
            <a:pPr algn="ctr"/>
            <a:r>
              <a:rPr lang="sv-SE" sz="3600" dirty="0">
                <a:latin typeface="Footlight MT Light" panose="0204060206030A020304" pitchFamily="18" charset="0"/>
              </a:rPr>
              <a:t>Uppdrag:</a:t>
            </a:r>
          </a:p>
          <a:p>
            <a:pPr algn="ctr"/>
            <a:r>
              <a:rPr lang="sv-SE" sz="3600" b="1" dirty="0">
                <a:latin typeface="Footlight MT Light" panose="0204060206030A020304" pitchFamily="18" charset="0"/>
              </a:rPr>
              <a:t>Dra en massa skämt!</a:t>
            </a:r>
          </a:p>
          <a:p>
            <a:pPr algn="ctr"/>
            <a:endParaRPr lang="sv-SE" sz="3600" b="1" dirty="0">
              <a:latin typeface="Footlight MT Light" panose="0204060206030A020304" pitchFamily="18" charset="0"/>
            </a:endParaRPr>
          </a:p>
        </p:txBody>
      </p:sp>
      <p:pic>
        <p:nvPicPr>
          <p:cNvPr id="15" name="Bildobjekt 14" descr="here4u">
            <a:extLst>
              <a:ext uri="{FF2B5EF4-FFF2-40B4-BE49-F238E27FC236}">
                <a16:creationId xmlns:a16="http://schemas.microsoft.com/office/drawing/2014/main" id="{DE5FD633-F0DA-4CBF-8DAA-C11EE4EA592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211" y="6125839"/>
            <a:ext cx="2153920" cy="487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6389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Bildobjekt 5" descr="En bild som visar inomhus, sitter, bord, glas&#10;&#10;Automatiskt genererad beskrivning">
            <a:extLst>
              <a:ext uri="{FF2B5EF4-FFF2-40B4-BE49-F238E27FC236}">
                <a16:creationId xmlns:a16="http://schemas.microsoft.com/office/drawing/2014/main" id="{528022DF-C4D8-49C8-ACAD-C68198CB7B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4" b="14514"/>
          <a:stretch/>
        </p:blipFill>
        <p:spPr>
          <a:xfrm>
            <a:off x="-111191" y="1282"/>
            <a:ext cx="12301667" cy="6856718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62401A25-E23C-4DDF-B004-16B244176259}"/>
              </a:ext>
            </a:extLst>
          </p:cNvPr>
          <p:cNvSpPr txBox="1"/>
          <p:nvPr/>
        </p:nvSpPr>
        <p:spPr>
          <a:xfrm rot="21293078">
            <a:off x="330473" y="370093"/>
            <a:ext cx="3130071" cy="2062103"/>
          </a:xfrm>
          <a:custGeom>
            <a:avLst/>
            <a:gdLst>
              <a:gd name="connsiteX0" fmla="*/ 0 w 3130071"/>
              <a:gd name="connsiteY0" fmla="*/ 0 h 2062103"/>
              <a:gd name="connsiteX1" fmla="*/ 584280 w 3130071"/>
              <a:gd name="connsiteY1" fmla="*/ 0 h 2062103"/>
              <a:gd name="connsiteX2" fmla="*/ 1012056 w 3130071"/>
              <a:gd name="connsiteY2" fmla="*/ 0 h 2062103"/>
              <a:gd name="connsiteX3" fmla="*/ 1471133 w 3130071"/>
              <a:gd name="connsiteY3" fmla="*/ 0 h 2062103"/>
              <a:gd name="connsiteX4" fmla="*/ 2024113 w 3130071"/>
              <a:gd name="connsiteY4" fmla="*/ 0 h 2062103"/>
              <a:gd name="connsiteX5" fmla="*/ 2545791 w 3130071"/>
              <a:gd name="connsiteY5" fmla="*/ 0 h 2062103"/>
              <a:gd name="connsiteX6" fmla="*/ 3130071 w 3130071"/>
              <a:gd name="connsiteY6" fmla="*/ 0 h 2062103"/>
              <a:gd name="connsiteX7" fmla="*/ 3130071 w 3130071"/>
              <a:gd name="connsiteY7" fmla="*/ 474284 h 2062103"/>
              <a:gd name="connsiteX8" fmla="*/ 3130071 w 3130071"/>
              <a:gd name="connsiteY8" fmla="*/ 1010430 h 2062103"/>
              <a:gd name="connsiteX9" fmla="*/ 3130071 w 3130071"/>
              <a:gd name="connsiteY9" fmla="*/ 1567198 h 2062103"/>
              <a:gd name="connsiteX10" fmla="*/ 3130071 w 3130071"/>
              <a:gd name="connsiteY10" fmla="*/ 2062103 h 2062103"/>
              <a:gd name="connsiteX11" fmla="*/ 2608393 w 3130071"/>
              <a:gd name="connsiteY11" fmla="*/ 2062103 h 2062103"/>
              <a:gd name="connsiteX12" fmla="*/ 2024113 w 3130071"/>
              <a:gd name="connsiteY12" fmla="*/ 2062103 h 2062103"/>
              <a:gd name="connsiteX13" fmla="*/ 1471133 w 3130071"/>
              <a:gd name="connsiteY13" fmla="*/ 2062103 h 2062103"/>
              <a:gd name="connsiteX14" fmla="*/ 949455 w 3130071"/>
              <a:gd name="connsiteY14" fmla="*/ 2062103 h 2062103"/>
              <a:gd name="connsiteX15" fmla="*/ 0 w 3130071"/>
              <a:gd name="connsiteY15" fmla="*/ 2062103 h 2062103"/>
              <a:gd name="connsiteX16" fmla="*/ 0 w 3130071"/>
              <a:gd name="connsiteY16" fmla="*/ 1505335 h 2062103"/>
              <a:gd name="connsiteX17" fmla="*/ 0 w 3130071"/>
              <a:gd name="connsiteY17" fmla="*/ 1051673 h 2062103"/>
              <a:gd name="connsiteX18" fmla="*/ 0 w 3130071"/>
              <a:gd name="connsiteY18" fmla="*/ 515526 h 2062103"/>
              <a:gd name="connsiteX19" fmla="*/ 0 w 3130071"/>
              <a:gd name="connsiteY19" fmla="*/ 0 h 206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30071" h="2062103" fill="none" extrusionOk="0">
                <a:moveTo>
                  <a:pt x="0" y="0"/>
                </a:moveTo>
                <a:cubicBezTo>
                  <a:pt x="126987" y="-43978"/>
                  <a:pt x="439635" y="40733"/>
                  <a:pt x="584280" y="0"/>
                </a:cubicBezTo>
                <a:cubicBezTo>
                  <a:pt x="728925" y="-40733"/>
                  <a:pt x="846269" y="30912"/>
                  <a:pt x="1012056" y="0"/>
                </a:cubicBezTo>
                <a:cubicBezTo>
                  <a:pt x="1177843" y="-30912"/>
                  <a:pt x="1288039" y="47026"/>
                  <a:pt x="1471133" y="0"/>
                </a:cubicBezTo>
                <a:cubicBezTo>
                  <a:pt x="1654227" y="-47026"/>
                  <a:pt x="1753538" y="37038"/>
                  <a:pt x="2024113" y="0"/>
                </a:cubicBezTo>
                <a:cubicBezTo>
                  <a:pt x="2294688" y="-37038"/>
                  <a:pt x="2289659" y="35689"/>
                  <a:pt x="2545791" y="0"/>
                </a:cubicBezTo>
                <a:cubicBezTo>
                  <a:pt x="2801923" y="-35689"/>
                  <a:pt x="2866027" y="62193"/>
                  <a:pt x="3130071" y="0"/>
                </a:cubicBezTo>
                <a:cubicBezTo>
                  <a:pt x="3175362" y="210339"/>
                  <a:pt x="3102647" y="374046"/>
                  <a:pt x="3130071" y="474284"/>
                </a:cubicBezTo>
                <a:cubicBezTo>
                  <a:pt x="3157495" y="574522"/>
                  <a:pt x="3093673" y="872774"/>
                  <a:pt x="3130071" y="1010430"/>
                </a:cubicBezTo>
                <a:cubicBezTo>
                  <a:pt x="3166469" y="1148086"/>
                  <a:pt x="3096522" y="1443902"/>
                  <a:pt x="3130071" y="1567198"/>
                </a:cubicBezTo>
                <a:cubicBezTo>
                  <a:pt x="3163620" y="1690494"/>
                  <a:pt x="3102265" y="1940889"/>
                  <a:pt x="3130071" y="2062103"/>
                </a:cubicBezTo>
                <a:cubicBezTo>
                  <a:pt x="2901599" y="2092249"/>
                  <a:pt x="2800922" y="2007841"/>
                  <a:pt x="2608393" y="2062103"/>
                </a:cubicBezTo>
                <a:cubicBezTo>
                  <a:pt x="2415864" y="2116365"/>
                  <a:pt x="2150439" y="2056811"/>
                  <a:pt x="2024113" y="2062103"/>
                </a:cubicBezTo>
                <a:cubicBezTo>
                  <a:pt x="1897787" y="2067395"/>
                  <a:pt x="1638946" y="2018484"/>
                  <a:pt x="1471133" y="2062103"/>
                </a:cubicBezTo>
                <a:cubicBezTo>
                  <a:pt x="1303320" y="2105722"/>
                  <a:pt x="1055589" y="2027940"/>
                  <a:pt x="949455" y="2062103"/>
                </a:cubicBezTo>
                <a:cubicBezTo>
                  <a:pt x="843321" y="2096266"/>
                  <a:pt x="332524" y="1976755"/>
                  <a:pt x="0" y="2062103"/>
                </a:cubicBezTo>
                <a:cubicBezTo>
                  <a:pt x="-20320" y="1841062"/>
                  <a:pt x="36727" y="1643768"/>
                  <a:pt x="0" y="1505335"/>
                </a:cubicBezTo>
                <a:cubicBezTo>
                  <a:pt x="-36727" y="1366902"/>
                  <a:pt x="42812" y="1210062"/>
                  <a:pt x="0" y="1051673"/>
                </a:cubicBezTo>
                <a:cubicBezTo>
                  <a:pt x="-42812" y="893284"/>
                  <a:pt x="11220" y="761800"/>
                  <a:pt x="0" y="515526"/>
                </a:cubicBezTo>
                <a:cubicBezTo>
                  <a:pt x="-11220" y="269252"/>
                  <a:pt x="28698" y="175930"/>
                  <a:pt x="0" y="0"/>
                </a:cubicBezTo>
                <a:close/>
              </a:path>
              <a:path w="3130071" h="2062103" stroke="0" extrusionOk="0">
                <a:moveTo>
                  <a:pt x="0" y="0"/>
                </a:moveTo>
                <a:cubicBezTo>
                  <a:pt x="246115" y="-51704"/>
                  <a:pt x="296608" y="10736"/>
                  <a:pt x="521679" y="0"/>
                </a:cubicBezTo>
                <a:cubicBezTo>
                  <a:pt x="746750" y="-10736"/>
                  <a:pt x="809332" y="34099"/>
                  <a:pt x="980756" y="0"/>
                </a:cubicBezTo>
                <a:cubicBezTo>
                  <a:pt x="1152180" y="-34099"/>
                  <a:pt x="1343219" y="52695"/>
                  <a:pt x="1439833" y="0"/>
                </a:cubicBezTo>
                <a:cubicBezTo>
                  <a:pt x="1536447" y="-52695"/>
                  <a:pt x="1752544" y="37732"/>
                  <a:pt x="1867609" y="0"/>
                </a:cubicBezTo>
                <a:cubicBezTo>
                  <a:pt x="1982674" y="-37732"/>
                  <a:pt x="2277468" y="59288"/>
                  <a:pt x="2451889" y="0"/>
                </a:cubicBezTo>
                <a:cubicBezTo>
                  <a:pt x="2626310" y="-59288"/>
                  <a:pt x="2984780" y="10435"/>
                  <a:pt x="3130071" y="0"/>
                </a:cubicBezTo>
                <a:cubicBezTo>
                  <a:pt x="3181713" y="100501"/>
                  <a:pt x="3084692" y="288405"/>
                  <a:pt x="3130071" y="474284"/>
                </a:cubicBezTo>
                <a:cubicBezTo>
                  <a:pt x="3175450" y="660163"/>
                  <a:pt x="3119352" y="828548"/>
                  <a:pt x="3130071" y="1010430"/>
                </a:cubicBezTo>
                <a:cubicBezTo>
                  <a:pt x="3140790" y="1192312"/>
                  <a:pt x="3094943" y="1318992"/>
                  <a:pt x="3130071" y="1464093"/>
                </a:cubicBezTo>
                <a:cubicBezTo>
                  <a:pt x="3165199" y="1609194"/>
                  <a:pt x="3129528" y="1804878"/>
                  <a:pt x="3130071" y="2062103"/>
                </a:cubicBezTo>
                <a:cubicBezTo>
                  <a:pt x="2922080" y="2116794"/>
                  <a:pt x="2748332" y="2013864"/>
                  <a:pt x="2639693" y="2062103"/>
                </a:cubicBezTo>
                <a:cubicBezTo>
                  <a:pt x="2531054" y="2110342"/>
                  <a:pt x="2398164" y="2060738"/>
                  <a:pt x="2180616" y="2062103"/>
                </a:cubicBezTo>
                <a:cubicBezTo>
                  <a:pt x="1963068" y="2063468"/>
                  <a:pt x="1751841" y="1992346"/>
                  <a:pt x="1596336" y="2062103"/>
                </a:cubicBezTo>
                <a:cubicBezTo>
                  <a:pt x="1440831" y="2131860"/>
                  <a:pt x="1310104" y="2051398"/>
                  <a:pt x="1043357" y="2062103"/>
                </a:cubicBezTo>
                <a:cubicBezTo>
                  <a:pt x="776610" y="2072808"/>
                  <a:pt x="720909" y="2044474"/>
                  <a:pt x="584280" y="2062103"/>
                </a:cubicBezTo>
                <a:cubicBezTo>
                  <a:pt x="447651" y="2079732"/>
                  <a:pt x="196377" y="2007865"/>
                  <a:pt x="0" y="2062103"/>
                </a:cubicBezTo>
                <a:cubicBezTo>
                  <a:pt x="-3289" y="1846314"/>
                  <a:pt x="32829" y="1767617"/>
                  <a:pt x="0" y="1567198"/>
                </a:cubicBezTo>
                <a:cubicBezTo>
                  <a:pt x="-32829" y="1366779"/>
                  <a:pt x="61483" y="1225107"/>
                  <a:pt x="0" y="1010430"/>
                </a:cubicBezTo>
                <a:cubicBezTo>
                  <a:pt x="-61483" y="795753"/>
                  <a:pt x="4404" y="759303"/>
                  <a:pt x="0" y="556768"/>
                </a:cubicBezTo>
                <a:cubicBezTo>
                  <a:pt x="-4404" y="354233"/>
                  <a:pt x="61786" y="117506"/>
                  <a:pt x="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82000"/>
            </a:schemeClr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90561558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here4u:s</a:t>
            </a:r>
          </a:p>
          <a:p>
            <a:pPr algn="ctr"/>
            <a:r>
              <a:rPr lang="sv-SE" sz="2800" dirty="0">
                <a:latin typeface="Footlight MT Light" panose="0204060206030A020304" pitchFamily="18" charset="0"/>
                <a:cs typeface="Cavolini" panose="03000502040302020204" pitchFamily="66" charset="0"/>
              </a:rPr>
              <a:t>Uppdragskalender</a:t>
            </a:r>
          </a:p>
          <a:p>
            <a:pPr algn="ctr"/>
            <a:endParaRPr lang="sv-SE" sz="2400" dirty="0">
              <a:latin typeface="Footlight MT Light" panose="0204060206030A020304" pitchFamily="18" charset="0"/>
              <a:cs typeface="Cavolini" panose="03000502040302020204" pitchFamily="66" charset="0"/>
            </a:endParaRPr>
          </a:p>
          <a:p>
            <a:pPr algn="ctr"/>
            <a:r>
              <a:rPr lang="sv-SE" sz="2400" dirty="0">
                <a:latin typeface="Footlight MT Light" panose="0204060206030A020304" pitchFamily="18" charset="0"/>
                <a:cs typeface="Cavolini" panose="03000502040302020204" pitchFamily="66" charset="0"/>
              </a:rPr>
              <a:t>Gör goda gärningar med oss varje dag!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6ED1887-3FEE-4517-99C9-12B568FC66D9}"/>
              </a:ext>
            </a:extLst>
          </p:cNvPr>
          <p:cNvSpPr txBox="1"/>
          <p:nvPr/>
        </p:nvSpPr>
        <p:spPr>
          <a:xfrm>
            <a:off x="1183903" y="2707109"/>
            <a:ext cx="5466080" cy="3785652"/>
          </a:xfrm>
          <a:custGeom>
            <a:avLst/>
            <a:gdLst>
              <a:gd name="connsiteX0" fmla="*/ 0 w 5466080"/>
              <a:gd name="connsiteY0" fmla="*/ 0 h 3785652"/>
              <a:gd name="connsiteX1" fmla="*/ 491947 w 5466080"/>
              <a:gd name="connsiteY1" fmla="*/ 0 h 3785652"/>
              <a:gd name="connsiteX2" fmla="*/ 1093216 w 5466080"/>
              <a:gd name="connsiteY2" fmla="*/ 0 h 3785652"/>
              <a:gd name="connsiteX3" fmla="*/ 1530502 w 5466080"/>
              <a:gd name="connsiteY3" fmla="*/ 0 h 3785652"/>
              <a:gd name="connsiteX4" fmla="*/ 1967789 w 5466080"/>
              <a:gd name="connsiteY4" fmla="*/ 0 h 3785652"/>
              <a:gd name="connsiteX5" fmla="*/ 2623718 w 5466080"/>
              <a:gd name="connsiteY5" fmla="*/ 0 h 3785652"/>
              <a:gd name="connsiteX6" fmla="*/ 3061005 w 5466080"/>
              <a:gd name="connsiteY6" fmla="*/ 0 h 3785652"/>
              <a:gd name="connsiteX7" fmla="*/ 3662274 w 5466080"/>
              <a:gd name="connsiteY7" fmla="*/ 0 h 3785652"/>
              <a:gd name="connsiteX8" fmla="*/ 4099560 w 5466080"/>
              <a:gd name="connsiteY8" fmla="*/ 0 h 3785652"/>
              <a:gd name="connsiteX9" fmla="*/ 4536846 w 5466080"/>
              <a:gd name="connsiteY9" fmla="*/ 0 h 3785652"/>
              <a:gd name="connsiteX10" fmla="*/ 4974133 w 5466080"/>
              <a:gd name="connsiteY10" fmla="*/ 0 h 3785652"/>
              <a:gd name="connsiteX11" fmla="*/ 5466080 w 5466080"/>
              <a:gd name="connsiteY11" fmla="*/ 0 h 3785652"/>
              <a:gd name="connsiteX12" fmla="*/ 5466080 w 5466080"/>
              <a:gd name="connsiteY12" fmla="*/ 616520 h 3785652"/>
              <a:gd name="connsiteX13" fmla="*/ 5466080 w 5466080"/>
              <a:gd name="connsiteY13" fmla="*/ 1081615 h 3785652"/>
              <a:gd name="connsiteX14" fmla="*/ 5466080 w 5466080"/>
              <a:gd name="connsiteY14" fmla="*/ 1546709 h 3785652"/>
              <a:gd name="connsiteX15" fmla="*/ 5466080 w 5466080"/>
              <a:gd name="connsiteY15" fmla="*/ 2163230 h 3785652"/>
              <a:gd name="connsiteX16" fmla="*/ 5466080 w 5466080"/>
              <a:gd name="connsiteY16" fmla="*/ 2590468 h 3785652"/>
              <a:gd name="connsiteX17" fmla="*/ 5466080 w 5466080"/>
              <a:gd name="connsiteY17" fmla="*/ 3206988 h 3785652"/>
              <a:gd name="connsiteX18" fmla="*/ 5466080 w 5466080"/>
              <a:gd name="connsiteY18" fmla="*/ 3785652 h 3785652"/>
              <a:gd name="connsiteX19" fmla="*/ 5028794 w 5466080"/>
              <a:gd name="connsiteY19" fmla="*/ 3785652 h 3785652"/>
              <a:gd name="connsiteX20" fmla="*/ 4372864 w 5466080"/>
              <a:gd name="connsiteY20" fmla="*/ 3785652 h 3785652"/>
              <a:gd name="connsiteX21" fmla="*/ 3935578 w 5466080"/>
              <a:gd name="connsiteY21" fmla="*/ 3785652 h 3785652"/>
              <a:gd name="connsiteX22" fmla="*/ 3443630 w 5466080"/>
              <a:gd name="connsiteY22" fmla="*/ 3785652 h 3785652"/>
              <a:gd name="connsiteX23" fmla="*/ 2842362 w 5466080"/>
              <a:gd name="connsiteY23" fmla="*/ 3785652 h 3785652"/>
              <a:gd name="connsiteX24" fmla="*/ 2186432 w 5466080"/>
              <a:gd name="connsiteY24" fmla="*/ 3785652 h 3785652"/>
              <a:gd name="connsiteX25" fmla="*/ 1585163 w 5466080"/>
              <a:gd name="connsiteY25" fmla="*/ 3785652 h 3785652"/>
              <a:gd name="connsiteX26" fmla="*/ 983894 w 5466080"/>
              <a:gd name="connsiteY26" fmla="*/ 3785652 h 3785652"/>
              <a:gd name="connsiteX27" fmla="*/ 601269 w 5466080"/>
              <a:gd name="connsiteY27" fmla="*/ 3785652 h 3785652"/>
              <a:gd name="connsiteX28" fmla="*/ 0 w 5466080"/>
              <a:gd name="connsiteY28" fmla="*/ 3785652 h 3785652"/>
              <a:gd name="connsiteX29" fmla="*/ 0 w 5466080"/>
              <a:gd name="connsiteY29" fmla="*/ 3320558 h 3785652"/>
              <a:gd name="connsiteX30" fmla="*/ 0 w 5466080"/>
              <a:gd name="connsiteY30" fmla="*/ 2779750 h 3785652"/>
              <a:gd name="connsiteX31" fmla="*/ 0 w 5466080"/>
              <a:gd name="connsiteY31" fmla="*/ 2238943 h 3785652"/>
              <a:gd name="connsiteX32" fmla="*/ 0 w 5466080"/>
              <a:gd name="connsiteY32" fmla="*/ 1773848 h 3785652"/>
              <a:gd name="connsiteX33" fmla="*/ 0 w 5466080"/>
              <a:gd name="connsiteY33" fmla="*/ 1346610 h 3785652"/>
              <a:gd name="connsiteX34" fmla="*/ 0 w 5466080"/>
              <a:gd name="connsiteY34" fmla="*/ 881516 h 3785652"/>
              <a:gd name="connsiteX35" fmla="*/ 0 w 5466080"/>
              <a:gd name="connsiteY35" fmla="*/ 0 h 378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466080" h="3785652" fill="none" extrusionOk="0">
                <a:moveTo>
                  <a:pt x="0" y="0"/>
                </a:moveTo>
                <a:cubicBezTo>
                  <a:pt x="190500" y="-20594"/>
                  <a:pt x="333240" y="40802"/>
                  <a:pt x="491947" y="0"/>
                </a:cubicBezTo>
                <a:cubicBezTo>
                  <a:pt x="650654" y="-40802"/>
                  <a:pt x="958896" y="28587"/>
                  <a:pt x="1093216" y="0"/>
                </a:cubicBezTo>
                <a:cubicBezTo>
                  <a:pt x="1227536" y="-28587"/>
                  <a:pt x="1414527" y="44969"/>
                  <a:pt x="1530502" y="0"/>
                </a:cubicBezTo>
                <a:cubicBezTo>
                  <a:pt x="1646477" y="-44969"/>
                  <a:pt x="1749506" y="33616"/>
                  <a:pt x="1967789" y="0"/>
                </a:cubicBezTo>
                <a:cubicBezTo>
                  <a:pt x="2186072" y="-33616"/>
                  <a:pt x="2298292" y="65070"/>
                  <a:pt x="2623718" y="0"/>
                </a:cubicBezTo>
                <a:cubicBezTo>
                  <a:pt x="2949144" y="-65070"/>
                  <a:pt x="2935819" y="41135"/>
                  <a:pt x="3061005" y="0"/>
                </a:cubicBezTo>
                <a:cubicBezTo>
                  <a:pt x="3186191" y="-41135"/>
                  <a:pt x="3474690" y="4501"/>
                  <a:pt x="3662274" y="0"/>
                </a:cubicBezTo>
                <a:cubicBezTo>
                  <a:pt x="3849858" y="-4501"/>
                  <a:pt x="4010459" y="32185"/>
                  <a:pt x="4099560" y="0"/>
                </a:cubicBezTo>
                <a:cubicBezTo>
                  <a:pt x="4188661" y="-32185"/>
                  <a:pt x="4344368" y="45255"/>
                  <a:pt x="4536846" y="0"/>
                </a:cubicBezTo>
                <a:cubicBezTo>
                  <a:pt x="4729324" y="-45255"/>
                  <a:pt x="4801079" y="25170"/>
                  <a:pt x="4974133" y="0"/>
                </a:cubicBezTo>
                <a:cubicBezTo>
                  <a:pt x="5147187" y="-25170"/>
                  <a:pt x="5310994" y="51856"/>
                  <a:pt x="5466080" y="0"/>
                </a:cubicBezTo>
                <a:cubicBezTo>
                  <a:pt x="5525693" y="212821"/>
                  <a:pt x="5420868" y="385321"/>
                  <a:pt x="5466080" y="616520"/>
                </a:cubicBezTo>
                <a:cubicBezTo>
                  <a:pt x="5511292" y="847719"/>
                  <a:pt x="5439133" y="915750"/>
                  <a:pt x="5466080" y="1081615"/>
                </a:cubicBezTo>
                <a:cubicBezTo>
                  <a:pt x="5493027" y="1247480"/>
                  <a:pt x="5413390" y="1413437"/>
                  <a:pt x="5466080" y="1546709"/>
                </a:cubicBezTo>
                <a:cubicBezTo>
                  <a:pt x="5518770" y="1679981"/>
                  <a:pt x="5399781" y="1912505"/>
                  <a:pt x="5466080" y="2163230"/>
                </a:cubicBezTo>
                <a:cubicBezTo>
                  <a:pt x="5532379" y="2413955"/>
                  <a:pt x="5453496" y="2464716"/>
                  <a:pt x="5466080" y="2590468"/>
                </a:cubicBezTo>
                <a:cubicBezTo>
                  <a:pt x="5478664" y="2716220"/>
                  <a:pt x="5432684" y="2974067"/>
                  <a:pt x="5466080" y="3206988"/>
                </a:cubicBezTo>
                <a:cubicBezTo>
                  <a:pt x="5499476" y="3439909"/>
                  <a:pt x="5405962" y="3601520"/>
                  <a:pt x="5466080" y="3785652"/>
                </a:cubicBezTo>
                <a:cubicBezTo>
                  <a:pt x="5258047" y="3826033"/>
                  <a:pt x="5132499" y="3735154"/>
                  <a:pt x="5028794" y="3785652"/>
                </a:cubicBezTo>
                <a:cubicBezTo>
                  <a:pt x="4925089" y="3836150"/>
                  <a:pt x="4540674" y="3720383"/>
                  <a:pt x="4372864" y="3785652"/>
                </a:cubicBezTo>
                <a:cubicBezTo>
                  <a:pt x="4205054" y="3850921"/>
                  <a:pt x="4132901" y="3745541"/>
                  <a:pt x="3935578" y="3785652"/>
                </a:cubicBezTo>
                <a:cubicBezTo>
                  <a:pt x="3738255" y="3825763"/>
                  <a:pt x="3604875" y="3756869"/>
                  <a:pt x="3443630" y="3785652"/>
                </a:cubicBezTo>
                <a:cubicBezTo>
                  <a:pt x="3282385" y="3814435"/>
                  <a:pt x="3113233" y="3733974"/>
                  <a:pt x="2842362" y="3785652"/>
                </a:cubicBezTo>
                <a:cubicBezTo>
                  <a:pt x="2571491" y="3837330"/>
                  <a:pt x="2448335" y="3771825"/>
                  <a:pt x="2186432" y="3785652"/>
                </a:cubicBezTo>
                <a:cubicBezTo>
                  <a:pt x="1924529" y="3799479"/>
                  <a:pt x="1793049" y="3772418"/>
                  <a:pt x="1585163" y="3785652"/>
                </a:cubicBezTo>
                <a:cubicBezTo>
                  <a:pt x="1377277" y="3798886"/>
                  <a:pt x="1250574" y="3738997"/>
                  <a:pt x="983894" y="3785652"/>
                </a:cubicBezTo>
                <a:cubicBezTo>
                  <a:pt x="717214" y="3832307"/>
                  <a:pt x="787168" y="3780360"/>
                  <a:pt x="601269" y="3785652"/>
                </a:cubicBezTo>
                <a:cubicBezTo>
                  <a:pt x="415371" y="3790944"/>
                  <a:pt x="289687" y="3778791"/>
                  <a:pt x="0" y="3785652"/>
                </a:cubicBezTo>
                <a:cubicBezTo>
                  <a:pt x="-9168" y="3586189"/>
                  <a:pt x="40547" y="3492320"/>
                  <a:pt x="0" y="3320558"/>
                </a:cubicBezTo>
                <a:cubicBezTo>
                  <a:pt x="-40547" y="3148796"/>
                  <a:pt x="5989" y="2942648"/>
                  <a:pt x="0" y="2779750"/>
                </a:cubicBezTo>
                <a:cubicBezTo>
                  <a:pt x="-5989" y="2616852"/>
                  <a:pt x="54637" y="2364183"/>
                  <a:pt x="0" y="2238943"/>
                </a:cubicBezTo>
                <a:cubicBezTo>
                  <a:pt x="-54637" y="2113703"/>
                  <a:pt x="38844" y="2003078"/>
                  <a:pt x="0" y="1773848"/>
                </a:cubicBezTo>
                <a:cubicBezTo>
                  <a:pt x="-38844" y="1544619"/>
                  <a:pt x="13851" y="1455292"/>
                  <a:pt x="0" y="1346610"/>
                </a:cubicBezTo>
                <a:cubicBezTo>
                  <a:pt x="-13851" y="1237928"/>
                  <a:pt x="43721" y="981576"/>
                  <a:pt x="0" y="881516"/>
                </a:cubicBezTo>
                <a:cubicBezTo>
                  <a:pt x="-43721" y="781456"/>
                  <a:pt x="58853" y="428987"/>
                  <a:pt x="0" y="0"/>
                </a:cubicBezTo>
                <a:close/>
              </a:path>
              <a:path w="5466080" h="3785652" stroke="0" extrusionOk="0">
                <a:moveTo>
                  <a:pt x="0" y="0"/>
                </a:moveTo>
                <a:cubicBezTo>
                  <a:pt x="248670" y="-47818"/>
                  <a:pt x="304589" y="2500"/>
                  <a:pt x="546608" y="0"/>
                </a:cubicBezTo>
                <a:cubicBezTo>
                  <a:pt x="788627" y="-2500"/>
                  <a:pt x="850913" y="1682"/>
                  <a:pt x="1038555" y="0"/>
                </a:cubicBezTo>
                <a:cubicBezTo>
                  <a:pt x="1226197" y="-1682"/>
                  <a:pt x="1448544" y="71559"/>
                  <a:pt x="1694485" y="0"/>
                </a:cubicBezTo>
                <a:cubicBezTo>
                  <a:pt x="1940426" y="-71559"/>
                  <a:pt x="2038186" y="57448"/>
                  <a:pt x="2241093" y="0"/>
                </a:cubicBezTo>
                <a:cubicBezTo>
                  <a:pt x="2444000" y="-57448"/>
                  <a:pt x="2599596" y="5325"/>
                  <a:pt x="2733040" y="0"/>
                </a:cubicBezTo>
                <a:cubicBezTo>
                  <a:pt x="2866484" y="-5325"/>
                  <a:pt x="3030737" y="11750"/>
                  <a:pt x="3279648" y="0"/>
                </a:cubicBezTo>
                <a:cubicBezTo>
                  <a:pt x="3528559" y="-11750"/>
                  <a:pt x="3759994" y="30328"/>
                  <a:pt x="3935578" y="0"/>
                </a:cubicBezTo>
                <a:cubicBezTo>
                  <a:pt x="4111162" y="-30328"/>
                  <a:pt x="4318755" y="53299"/>
                  <a:pt x="4427525" y="0"/>
                </a:cubicBezTo>
                <a:cubicBezTo>
                  <a:pt x="4536295" y="-53299"/>
                  <a:pt x="5210178" y="8616"/>
                  <a:pt x="5466080" y="0"/>
                </a:cubicBezTo>
                <a:cubicBezTo>
                  <a:pt x="5505183" y="124185"/>
                  <a:pt x="5411766" y="317768"/>
                  <a:pt x="5466080" y="578664"/>
                </a:cubicBezTo>
                <a:cubicBezTo>
                  <a:pt x="5520394" y="839560"/>
                  <a:pt x="5456405" y="828425"/>
                  <a:pt x="5466080" y="1043758"/>
                </a:cubicBezTo>
                <a:cubicBezTo>
                  <a:pt x="5475755" y="1259091"/>
                  <a:pt x="5432719" y="1295948"/>
                  <a:pt x="5466080" y="1470996"/>
                </a:cubicBezTo>
                <a:cubicBezTo>
                  <a:pt x="5499441" y="1646044"/>
                  <a:pt x="5415501" y="1808653"/>
                  <a:pt x="5466080" y="1898234"/>
                </a:cubicBezTo>
                <a:cubicBezTo>
                  <a:pt x="5516659" y="1987815"/>
                  <a:pt x="5430250" y="2190920"/>
                  <a:pt x="5466080" y="2476898"/>
                </a:cubicBezTo>
                <a:cubicBezTo>
                  <a:pt x="5501910" y="2762876"/>
                  <a:pt x="5410979" y="2846316"/>
                  <a:pt x="5466080" y="2941992"/>
                </a:cubicBezTo>
                <a:cubicBezTo>
                  <a:pt x="5521181" y="3037668"/>
                  <a:pt x="5375862" y="3386662"/>
                  <a:pt x="5466080" y="3785652"/>
                </a:cubicBezTo>
                <a:cubicBezTo>
                  <a:pt x="5364800" y="3828421"/>
                  <a:pt x="5102928" y="3775812"/>
                  <a:pt x="4974133" y="3785652"/>
                </a:cubicBezTo>
                <a:cubicBezTo>
                  <a:pt x="4845338" y="3795492"/>
                  <a:pt x="4636665" y="3744885"/>
                  <a:pt x="4482186" y="3785652"/>
                </a:cubicBezTo>
                <a:cubicBezTo>
                  <a:pt x="4327707" y="3826419"/>
                  <a:pt x="4049386" y="3732220"/>
                  <a:pt x="3880917" y="3785652"/>
                </a:cubicBezTo>
                <a:cubicBezTo>
                  <a:pt x="3712448" y="3839084"/>
                  <a:pt x="3524137" y="3783980"/>
                  <a:pt x="3279648" y="3785652"/>
                </a:cubicBezTo>
                <a:cubicBezTo>
                  <a:pt x="3035159" y="3787324"/>
                  <a:pt x="2825670" y="3731863"/>
                  <a:pt x="2678379" y="3785652"/>
                </a:cubicBezTo>
                <a:cubicBezTo>
                  <a:pt x="2531088" y="3839441"/>
                  <a:pt x="2302494" y="3726566"/>
                  <a:pt x="2131771" y="3785652"/>
                </a:cubicBezTo>
                <a:cubicBezTo>
                  <a:pt x="1961048" y="3844738"/>
                  <a:pt x="1818975" y="3749132"/>
                  <a:pt x="1639824" y="3785652"/>
                </a:cubicBezTo>
                <a:cubicBezTo>
                  <a:pt x="1460673" y="3822172"/>
                  <a:pt x="1383331" y="3757459"/>
                  <a:pt x="1147877" y="3785652"/>
                </a:cubicBezTo>
                <a:cubicBezTo>
                  <a:pt x="912423" y="3813845"/>
                  <a:pt x="816183" y="3771580"/>
                  <a:pt x="546608" y="3785652"/>
                </a:cubicBezTo>
                <a:cubicBezTo>
                  <a:pt x="277033" y="3799724"/>
                  <a:pt x="157617" y="3759232"/>
                  <a:pt x="0" y="3785652"/>
                </a:cubicBezTo>
                <a:cubicBezTo>
                  <a:pt x="-790" y="3666913"/>
                  <a:pt x="23323" y="3457894"/>
                  <a:pt x="0" y="3358414"/>
                </a:cubicBezTo>
                <a:cubicBezTo>
                  <a:pt x="-23323" y="3258934"/>
                  <a:pt x="677" y="3065448"/>
                  <a:pt x="0" y="2931176"/>
                </a:cubicBezTo>
                <a:cubicBezTo>
                  <a:pt x="-677" y="2796904"/>
                  <a:pt x="46099" y="2650074"/>
                  <a:pt x="0" y="2390369"/>
                </a:cubicBezTo>
                <a:cubicBezTo>
                  <a:pt x="-46099" y="2130664"/>
                  <a:pt x="63535" y="2058982"/>
                  <a:pt x="0" y="1773848"/>
                </a:cubicBezTo>
                <a:cubicBezTo>
                  <a:pt x="-63535" y="1488714"/>
                  <a:pt x="68" y="1358400"/>
                  <a:pt x="0" y="1157328"/>
                </a:cubicBezTo>
                <a:cubicBezTo>
                  <a:pt x="-68" y="956256"/>
                  <a:pt x="16739" y="775457"/>
                  <a:pt x="0" y="616520"/>
                </a:cubicBezTo>
                <a:cubicBezTo>
                  <a:pt x="-16739" y="457583"/>
                  <a:pt x="43331" y="271697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rgbClr val="FF5050">
                  <a:tint val="66000"/>
                  <a:satMod val="160000"/>
                  <a:alpha val="69000"/>
                </a:srgbClr>
              </a:gs>
              <a:gs pos="45000">
                <a:srgbClr val="FF5050">
                  <a:tint val="44500"/>
                  <a:satMod val="160000"/>
                  <a:alpha val="86000"/>
                </a:srgbClr>
              </a:gs>
              <a:gs pos="100000">
                <a:srgbClr val="FF5050">
                  <a:tint val="23500"/>
                  <a:satMod val="160000"/>
                  <a:alpha val="75000"/>
                </a:srgbClr>
              </a:gs>
            </a:gsLst>
            <a:lin ang="5400000" scaled="1"/>
            <a:tileRect/>
          </a:gradFill>
          <a:ln>
            <a:solidFill>
              <a:srgbClr val="000000">
                <a:alpha val="81176"/>
              </a:srgbClr>
            </a:solidFill>
            <a:extLst>
              <a:ext uri="{C807C97D-BFC1-408E-A445-0C87EB9F89A2}">
                <ask:lineSketchStyleProps xmlns:ask="http://schemas.microsoft.com/office/drawing/2018/sketchyshapes" sd="74044843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6000" dirty="0">
                <a:latin typeface="Footlight MT Light" panose="0204060206030A020304" pitchFamily="18" charset="0"/>
              </a:rPr>
              <a:t>9 december</a:t>
            </a:r>
          </a:p>
          <a:p>
            <a:pPr algn="ctr"/>
            <a:endParaRPr lang="sv-SE" sz="3600" dirty="0">
              <a:latin typeface="Footlight MT Light" panose="0204060206030A020304" pitchFamily="18" charset="0"/>
            </a:endParaRPr>
          </a:p>
          <a:p>
            <a:pPr algn="ctr"/>
            <a:r>
              <a:rPr lang="sv-SE" sz="3600" dirty="0">
                <a:latin typeface="Footlight MT Light" panose="0204060206030A020304" pitchFamily="18" charset="0"/>
              </a:rPr>
              <a:t>Uppdrag:</a:t>
            </a:r>
          </a:p>
          <a:p>
            <a:pPr algn="ctr"/>
            <a:r>
              <a:rPr lang="sv-SE" sz="3600" b="1" dirty="0">
                <a:latin typeface="Footlight MT Light" panose="0204060206030A020304" pitchFamily="18" charset="0"/>
              </a:rPr>
              <a:t>Hjälp till att hålla </a:t>
            </a:r>
          </a:p>
          <a:p>
            <a:pPr algn="ctr"/>
            <a:r>
              <a:rPr lang="sv-SE" sz="3600" b="1" dirty="0">
                <a:latin typeface="Footlight MT Light" panose="0204060206030A020304" pitchFamily="18" charset="0"/>
              </a:rPr>
              <a:t>extra rent i skolan!</a:t>
            </a:r>
          </a:p>
          <a:p>
            <a:pPr algn="ctr"/>
            <a:endParaRPr lang="sv-SE" sz="3600" b="1" dirty="0">
              <a:latin typeface="Footlight MT Light" panose="0204060206030A020304" pitchFamily="18" charset="0"/>
            </a:endParaRPr>
          </a:p>
        </p:txBody>
      </p:sp>
      <p:pic>
        <p:nvPicPr>
          <p:cNvPr id="15" name="Bildobjekt 14" descr="here4u">
            <a:extLst>
              <a:ext uri="{FF2B5EF4-FFF2-40B4-BE49-F238E27FC236}">
                <a16:creationId xmlns:a16="http://schemas.microsoft.com/office/drawing/2014/main" id="{DE5FD633-F0DA-4CBF-8DAA-C11EE4EA592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211" y="6125839"/>
            <a:ext cx="2153920" cy="487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30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886A802AF600F4EB1C002A0A0E5EE7E" ma:contentTypeVersion="31" ma:contentTypeDescription="Skapa ett nytt dokument." ma:contentTypeScope="" ma:versionID="1ec225f08a63735c3971f1b4de1d8188">
  <xsd:schema xmlns:xsd="http://www.w3.org/2001/XMLSchema" xmlns:xs="http://www.w3.org/2001/XMLSchema" xmlns:p="http://schemas.microsoft.com/office/2006/metadata/properties" xmlns:ns3="5a425cea-82ac-4178-ac12-674f68f6041f" xmlns:ns4="4609bfee-211a-4a7b-8305-b15f4c27b020" targetNamespace="http://schemas.microsoft.com/office/2006/metadata/properties" ma:root="true" ma:fieldsID="0b45441a1007f9ee3f8e7199719ee8b1" ns3:_="" ns4:_="">
    <xsd:import namespace="5a425cea-82ac-4178-ac12-674f68f6041f"/>
    <xsd:import namespace="4609bfee-211a-4a7b-8305-b15f4c27b02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425cea-82ac-4178-ac12-674f68f604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msChannelId" ma:index="14" nillable="true" ma:displayName="Teams Channel Id" ma:internalName="TeamsChannelId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6" nillable="true" ma:displayName="Math Settings" ma:internalName="Math_Settings">
      <xsd:simpleType>
        <xsd:restriction base="dms:Text"/>
      </xsd:simpleType>
    </xsd:element>
    <xsd:element name="DefaultSectionNames" ma:index="1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8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3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8" nillable="true" ma:displayName="Is Collaboration Space Locked" ma:internalName="Is_Collaboration_Space_Locked">
      <xsd:simpleType>
        <xsd:restriction base="dms:Boolean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09bfee-211a-4a7b-8305-b15f4c27b020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2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5a425cea-82ac-4178-ac12-674f68f6041f" xsi:nil="true"/>
    <Teachers xmlns="5a425cea-82ac-4178-ac12-674f68f6041f">
      <UserInfo>
        <DisplayName/>
        <AccountId xsi:nil="true"/>
        <AccountType/>
      </UserInfo>
    </Teachers>
    <AppVersion xmlns="5a425cea-82ac-4178-ac12-674f68f6041f" xsi:nil="true"/>
    <LMS_Mappings xmlns="5a425cea-82ac-4178-ac12-674f68f6041f" xsi:nil="true"/>
    <Invited_Teachers xmlns="5a425cea-82ac-4178-ac12-674f68f6041f" xsi:nil="true"/>
    <Invited_Students xmlns="5a425cea-82ac-4178-ac12-674f68f6041f" xsi:nil="true"/>
    <Math_Settings xmlns="5a425cea-82ac-4178-ac12-674f68f6041f" xsi:nil="true"/>
    <Templates xmlns="5a425cea-82ac-4178-ac12-674f68f6041f" xsi:nil="true"/>
    <Owner xmlns="5a425cea-82ac-4178-ac12-674f68f6041f">
      <UserInfo>
        <DisplayName/>
        <AccountId xsi:nil="true"/>
        <AccountType/>
      </UserInfo>
    </Owner>
    <Students xmlns="5a425cea-82ac-4178-ac12-674f68f6041f">
      <UserInfo>
        <DisplayName/>
        <AccountId xsi:nil="true"/>
        <AccountType/>
      </UserInfo>
    </Students>
    <Student_Groups xmlns="5a425cea-82ac-4178-ac12-674f68f6041f">
      <UserInfo>
        <DisplayName/>
        <AccountId xsi:nil="true"/>
        <AccountType/>
      </UserInfo>
    </Student_Groups>
    <Distribution_Groups xmlns="5a425cea-82ac-4178-ac12-674f68f6041f" xsi:nil="true"/>
    <TeamsChannelId xmlns="5a425cea-82ac-4178-ac12-674f68f6041f" xsi:nil="true"/>
    <IsNotebookLocked xmlns="5a425cea-82ac-4178-ac12-674f68f6041f" xsi:nil="true"/>
    <NotebookType xmlns="5a425cea-82ac-4178-ac12-674f68f6041f" xsi:nil="true"/>
    <CultureName xmlns="5a425cea-82ac-4178-ac12-674f68f6041f" xsi:nil="true"/>
    <DefaultSectionNames xmlns="5a425cea-82ac-4178-ac12-674f68f6041f" xsi:nil="true"/>
    <Is_Collaboration_Space_Locked xmlns="5a425cea-82ac-4178-ac12-674f68f6041f" xsi:nil="true"/>
    <Has_Teacher_Only_SectionGroup xmlns="5a425cea-82ac-4178-ac12-674f68f6041f" xsi:nil="true"/>
    <FolderType xmlns="5a425cea-82ac-4178-ac12-674f68f6041f" xsi:nil="true"/>
  </documentManagement>
</p:properties>
</file>

<file path=customXml/itemProps1.xml><?xml version="1.0" encoding="utf-8"?>
<ds:datastoreItem xmlns:ds="http://schemas.openxmlformats.org/officeDocument/2006/customXml" ds:itemID="{1223AF6A-2745-49A2-A2E6-592A79E53E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425cea-82ac-4178-ac12-674f68f6041f"/>
    <ds:schemaRef ds:uri="4609bfee-211a-4a7b-8305-b15f4c27b0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471858-F262-4A79-BEC6-04EFFF4EC8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7CCA86-AFDB-4EC3-B201-785B09FFBCDA}">
  <ds:schemaRefs>
    <ds:schemaRef ds:uri="http://schemas.microsoft.com/office/2006/metadata/properties"/>
    <ds:schemaRef ds:uri="http://schemas.microsoft.com/office/infopath/2007/PartnerControls"/>
    <ds:schemaRef ds:uri="5a425cea-82ac-4178-ac12-674f68f6041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506</Words>
  <Application>Microsoft Office PowerPoint</Application>
  <PresentationFormat>Bredbild</PresentationFormat>
  <Paragraphs>184</Paragraphs>
  <Slides>22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Footlight MT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Forsberg, Jessica</dc:creator>
  <cp:lastModifiedBy>Forsberg, Jessica</cp:lastModifiedBy>
  <cp:revision>10</cp:revision>
  <dcterms:created xsi:type="dcterms:W3CDTF">2020-11-12T16:32:38Z</dcterms:created>
  <dcterms:modified xsi:type="dcterms:W3CDTF">2020-11-12T17:59:28Z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0x010100C886A802AF600F4EB1C002A0A0E5EE7E</vt:lpwstr>
  </property>
</Properties>
</file>